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4"/>
  </p:sldMasterIdLst>
  <p:notesMasterIdLst>
    <p:notesMasterId r:id="rId32"/>
  </p:notesMasterIdLst>
  <p:sldIdLst>
    <p:sldId id="306" r:id="rId5"/>
    <p:sldId id="308" r:id="rId6"/>
    <p:sldId id="309" r:id="rId7"/>
    <p:sldId id="310" r:id="rId8"/>
    <p:sldId id="258" r:id="rId9"/>
    <p:sldId id="259" r:id="rId10"/>
    <p:sldId id="325" r:id="rId11"/>
    <p:sldId id="315" r:id="rId12"/>
    <p:sldId id="261" r:id="rId13"/>
    <p:sldId id="316" r:id="rId14"/>
    <p:sldId id="328" r:id="rId15"/>
    <p:sldId id="317" r:id="rId16"/>
    <p:sldId id="324" r:id="rId17"/>
    <p:sldId id="326" r:id="rId18"/>
    <p:sldId id="318" r:id="rId19"/>
    <p:sldId id="319" r:id="rId20"/>
    <p:sldId id="320" r:id="rId21"/>
    <p:sldId id="327" r:id="rId22"/>
    <p:sldId id="321" r:id="rId23"/>
    <p:sldId id="322" r:id="rId24"/>
    <p:sldId id="260" r:id="rId25"/>
    <p:sldId id="323" r:id="rId26"/>
    <p:sldId id="262" r:id="rId27"/>
    <p:sldId id="329" r:id="rId28"/>
    <p:sldId id="330" r:id="rId29"/>
    <p:sldId id="311" r:id="rId30"/>
    <p:sldId id="312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92" userDrawn="1">
          <p15:clr>
            <a:srgbClr val="A4A3A4"/>
          </p15:clr>
        </p15:guide>
        <p15:guide id="2" pos="7056" userDrawn="1">
          <p15:clr>
            <a:srgbClr val="A4A3A4"/>
          </p15:clr>
        </p15:guide>
        <p15:guide id="3" orient="horz" pos="3168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C660FBE-7AA3-4810-A2F4-718FF7C8E311}" v="4" dt="2022-10-20T22:45:58.18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84967" autoAdjust="0"/>
  </p:normalViewPr>
  <p:slideViewPr>
    <p:cSldViewPr snapToGrid="0">
      <p:cViewPr varScale="1">
        <p:scale>
          <a:sx n="70" d="100"/>
          <a:sy n="70" d="100"/>
        </p:scale>
        <p:origin x="738" y="60"/>
      </p:cViewPr>
      <p:guideLst>
        <p:guide orient="horz" pos="1392"/>
        <p:guide pos="7056"/>
        <p:guide orient="horz" pos="31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38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28068-AFBD-4979-B752-9EB6F90B1386}" type="datetimeFigureOut">
              <a:rPr lang="en-US" smtClean="0"/>
              <a:t>10/20/2022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939589-3E79-4C82-AA4A-FE78234FAA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968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l">
              <a:defRPr sz="6000" b="1" i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1B787A8-0D67-4B7E-9B48-86BD906AB6B5}"/>
              </a:ext>
            </a:extLst>
          </p:cNvPr>
          <p:cNvCxnSpPr>
            <a:cxnSpLocks/>
          </p:cNvCxnSpPr>
          <p:nvPr/>
        </p:nvCxnSpPr>
        <p:spPr>
          <a:xfrm>
            <a:off x="715890" y="1114050"/>
            <a:ext cx="0" cy="5735637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9780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A2D237-A706-4712-90CA-B04517CBBE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44752" y="1681163"/>
            <a:ext cx="455371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E39CA1-2B6D-427E-9688-9093D5865C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44752" y="2505075"/>
            <a:ext cx="4553712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D53357-616B-47F4-944B-F979FE9663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84848" y="1681163"/>
            <a:ext cx="455371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84848" y="2505075"/>
            <a:ext cx="4553712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60F34ED-DA60-4CC2-B735-B0EC5D9FEA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Graphic 15">
            <a:extLst>
              <a:ext uri="{FF2B5EF4-FFF2-40B4-BE49-F238E27FC236}">
                <a16:creationId xmlns:a16="http://schemas.microsoft.com/office/drawing/2014/main" id="{A9475260-301F-4744-B1DA-7B00F6FB4342}"/>
              </a:ext>
            </a:extLst>
          </p:cNvPr>
          <p:cNvSpPr/>
          <p:nvPr userDrawn="1"/>
        </p:nvSpPr>
        <p:spPr>
          <a:xfrm>
            <a:off x="10508317" y="492206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Graphic 16">
            <a:extLst>
              <a:ext uri="{FF2B5EF4-FFF2-40B4-BE49-F238E27FC236}">
                <a16:creationId xmlns:a16="http://schemas.microsoft.com/office/drawing/2014/main" id="{9BBD3F4B-0836-48C5-AC68-747456D1DD50}"/>
              </a:ext>
            </a:extLst>
          </p:cNvPr>
          <p:cNvSpPr/>
          <p:nvPr userDrawn="1"/>
        </p:nvSpPr>
        <p:spPr>
          <a:xfrm>
            <a:off x="11477944" y="1055581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2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6" name="Graphic 14">
            <a:extLst>
              <a:ext uri="{FF2B5EF4-FFF2-40B4-BE49-F238E27FC236}">
                <a16:creationId xmlns:a16="http://schemas.microsoft.com/office/drawing/2014/main" id="{9B4398D5-99F4-4F83-AA77-9B4177648CAF}"/>
              </a:ext>
            </a:extLst>
          </p:cNvPr>
          <p:cNvSpPr/>
          <p:nvPr userDrawn="1"/>
        </p:nvSpPr>
        <p:spPr>
          <a:xfrm>
            <a:off x="11241555" y="44663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595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A2D237-A706-4712-90CA-B04517CBBE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44752" y="1681163"/>
            <a:ext cx="28346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E39CA1-2B6D-427E-9688-9093D5865C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44752" y="2505075"/>
            <a:ext cx="2834640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D53357-616B-47F4-944B-F979FE9663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983480" y="1681163"/>
            <a:ext cx="28346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983480" y="2505075"/>
            <a:ext cx="2834640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60F34ED-DA60-4CC2-B735-B0EC5D9FEA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Graphic 15">
            <a:extLst>
              <a:ext uri="{FF2B5EF4-FFF2-40B4-BE49-F238E27FC236}">
                <a16:creationId xmlns:a16="http://schemas.microsoft.com/office/drawing/2014/main" id="{A9475260-301F-4744-B1DA-7B00F6FB4342}"/>
              </a:ext>
            </a:extLst>
          </p:cNvPr>
          <p:cNvSpPr/>
          <p:nvPr userDrawn="1"/>
        </p:nvSpPr>
        <p:spPr>
          <a:xfrm>
            <a:off x="10508317" y="492206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Graphic 16">
            <a:extLst>
              <a:ext uri="{FF2B5EF4-FFF2-40B4-BE49-F238E27FC236}">
                <a16:creationId xmlns:a16="http://schemas.microsoft.com/office/drawing/2014/main" id="{9BBD3F4B-0836-48C5-AC68-747456D1DD50}"/>
              </a:ext>
            </a:extLst>
          </p:cNvPr>
          <p:cNvSpPr/>
          <p:nvPr userDrawn="1"/>
        </p:nvSpPr>
        <p:spPr>
          <a:xfrm>
            <a:off x="11477944" y="1055581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2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6" name="Graphic 14">
            <a:extLst>
              <a:ext uri="{FF2B5EF4-FFF2-40B4-BE49-F238E27FC236}">
                <a16:creationId xmlns:a16="http://schemas.microsoft.com/office/drawing/2014/main" id="{9B4398D5-99F4-4F83-AA77-9B4177648CAF}"/>
              </a:ext>
            </a:extLst>
          </p:cNvPr>
          <p:cNvSpPr/>
          <p:nvPr userDrawn="1"/>
        </p:nvSpPr>
        <p:spPr>
          <a:xfrm>
            <a:off x="11241555" y="44663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2D693B15-7265-4478-9579-62FCD5222D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531352" y="1769269"/>
            <a:ext cx="28346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5">
            <a:extLst>
              <a:ext uri="{FF2B5EF4-FFF2-40B4-BE49-F238E27FC236}">
                <a16:creationId xmlns:a16="http://schemas.microsoft.com/office/drawing/2014/main" id="{48F9E92F-BB16-4896-A47F-6497C3D705B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531352" y="2593181"/>
            <a:ext cx="2834640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730798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91656" y="804672"/>
            <a:ext cx="4434840" cy="886968"/>
          </a:xfrm>
        </p:spPr>
        <p:txBody>
          <a:bodyPr anchor="b"/>
          <a:lstStyle>
            <a:lvl1pPr algn="l">
              <a:defRPr sz="5400" b="0" i="0" cap="none" baseline="0"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91654" y="1801368"/>
            <a:ext cx="4434840" cy="4754880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8C2A2A-62DB-40C0-8AE7-CB9B98649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9811512" y="1591056"/>
            <a:ext cx="3547872" cy="3651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1EAA4-F44C-4C1F-B8E3-1A3005300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939C974-0ED4-4915-BBF7-1FB00C18AD45}"/>
              </a:ext>
            </a:extLst>
          </p:cNvPr>
          <p:cNvCxnSpPr>
            <a:cxnSpLocks/>
          </p:cNvCxnSpPr>
          <p:nvPr userDrawn="1"/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515930B2-E36D-4D05-A6B3-CA1BF61D50CC}"/>
              </a:ext>
            </a:extLst>
          </p:cNvPr>
          <p:cNvSpPr/>
          <p:nvPr userDrawn="1"/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9CEC7E0F-60E8-418B-978D-C607C82E97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83464" y="3108960"/>
            <a:ext cx="5221224" cy="3447288"/>
          </a:xfrm>
        </p:spPr>
        <p:txBody>
          <a:bodyPr anchor="ctr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Picture Placeholder 12">
            <a:extLst>
              <a:ext uri="{FF2B5EF4-FFF2-40B4-BE49-F238E27FC236}">
                <a16:creationId xmlns:a16="http://schemas.microsoft.com/office/drawing/2014/main" id="{F146D6C1-343E-4F97-A565-55BBB15F4C7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83464" y="301752"/>
            <a:ext cx="2459736" cy="2505456"/>
          </a:xfrm>
        </p:spPr>
        <p:txBody>
          <a:bodyPr anchor="ctr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12">
            <a:extLst>
              <a:ext uri="{FF2B5EF4-FFF2-40B4-BE49-F238E27FC236}">
                <a16:creationId xmlns:a16="http://schemas.microsoft.com/office/drawing/2014/main" id="{BA123E2D-4554-47D5-B0EC-0C47EDB4162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044952" y="301752"/>
            <a:ext cx="2459736" cy="2505456"/>
          </a:xfrm>
        </p:spPr>
        <p:txBody>
          <a:bodyPr anchor="ctr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8914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3186EA6A-5CD5-4DF7-9C8A-EDFAF28A80D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777111" y="407499"/>
            <a:ext cx="1952279" cy="1952279"/>
          </a:xfrm>
          <a:custGeom>
            <a:avLst/>
            <a:gdLst>
              <a:gd name="connsiteX0" fmla="*/ 976140 w 1952279"/>
              <a:gd name="connsiteY0" fmla="*/ 0 h 1952279"/>
              <a:gd name="connsiteX1" fmla="*/ 1952279 w 1952279"/>
              <a:gd name="connsiteY1" fmla="*/ 976140 h 1952279"/>
              <a:gd name="connsiteX2" fmla="*/ 976140 w 1952279"/>
              <a:gd name="connsiteY2" fmla="*/ 1952279 h 1952279"/>
              <a:gd name="connsiteX3" fmla="*/ 0 w 1952279"/>
              <a:gd name="connsiteY3" fmla="*/ 976140 h 1952279"/>
              <a:gd name="connsiteX4" fmla="*/ 976140 w 1952279"/>
              <a:gd name="connsiteY4" fmla="*/ 0 h 1952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2279" h="1952279">
                <a:moveTo>
                  <a:pt x="976140" y="0"/>
                </a:moveTo>
                <a:cubicBezTo>
                  <a:pt x="1515247" y="0"/>
                  <a:pt x="1952279" y="437033"/>
                  <a:pt x="1952279" y="976140"/>
                </a:cubicBezTo>
                <a:cubicBezTo>
                  <a:pt x="1952279" y="1515246"/>
                  <a:pt x="1515247" y="1952279"/>
                  <a:pt x="976140" y="1952279"/>
                </a:cubicBezTo>
                <a:cubicBezTo>
                  <a:pt x="437033" y="1952279"/>
                  <a:pt x="0" y="1515246"/>
                  <a:pt x="0" y="976140"/>
                </a:cubicBezTo>
                <a:cubicBezTo>
                  <a:pt x="0" y="437033"/>
                  <a:pt x="437033" y="0"/>
                  <a:pt x="976140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83D5117F-F235-498D-99A5-9DE2D665576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528345" y="1972581"/>
            <a:ext cx="2290065" cy="2273502"/>
          </a:xfrm>
          <a:custGeom>
            <a:avLst/>
            <a:gdLst>
              <a:gd name="connsiteX0" fmla="*/ 1145032 w 2290065"/>
              <a:gd name="connsiteY0" fmla="*/ 0 h 2273502"/>
              <a:gd name="connsiteX1" fmla="*/ 2290065 w 2290065"/>
              <a:gd name="connsiteY1" fmla="*/ 1145033 h 2273502"/>
              <a:gd name="connsiteX2" fmla="*/ 1375797 w 2290065"/>
              <a:gd name="connsiteY2" fmla="*/ 2266803 h 2273502"/>
              <a:gd name="connsiteX3" fmla="*/ 1331903 w 2290065"/>
              <a:gd name="connsiteY3" fmla="*/ 2273502 h 2273502"/>
              <a:gd name="connsiteX4" fmla="*/ 958162 w 2290065"/>
              <a:gd name="connsiteY4" fmla="*/ 2273502 h 2273502"/>
              <a:gd name="connsiteX5" fmla="*/ 914268 w 2290065"/>
              <a:gd name="connsiteY5" fmla="*/ 2266803 h 2273502"/>
              <a:gd name="connsiteX6" fmla="*/ 5911 w 2290065"/>
              <a:gd name="connsiteY6" fmla="*/ 1262106 h 2273502"/>
              <a:gd name="connsiteX7" fmla="*/ 0 w 2290065"/>
              <a:gd name="connsiteY7" fmla="*/ 1145053 h 2273502"/>
              <a:gd name="connsiteX8" fmla="*/ 0 w 2290065"/>
              <a:gd name="connsiteY8" fmla="*/ 1145014 h 2273502"/>
              <a:gd name="connsiteX9" fmla="*/ 5911 w 2290065"/>
              <a:gd name="connsiteY9" fmla="*/ 1027960 h 2273502"/>
              <a:gd name="connsiteX10" fmla="*/ 1145032 w 2290065"/>
              <a:gd name="connsiteY10" fmla="*/ 0 h 2273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90065" h="2273502">
                <a:moveTo>
                  <a:pt x="1145032" y="0"/>
                </a:moveTo>
                <a:cubicBezTo>
                  <a:pt x="1777417" y="0"/>
                  <a:pt x="2290065" y="512649"/>
                  <a:pt x="2290065" y="1145033"/>
                </a:cubicBezTo>
                <a:cubicBezTo>
                  <a:pt x="2290065" y="1698370"/>
                  <a:pt x="1897569" y="2160033"/>
                  <a:pt x="1375797" y="2266803"/>
                </a:cubicBezTo>
                <a:lnTo>
                  <a:pt x="1331903" y="2273502"/>
                </a:lnTo>
                <a:lnTo>
                  <a:pt x="958162" y="2273502"/>
                </a:lnTo>
                <a:lnTo>
                  <a:pt x="914268" y="2266803"/>
                </a:lnTo>
                <a:cubicBezTo>
                  <a:pt x="429765" y="2167660"/>
                  <a:pt x="56730" y="1762511"/>
                  <a:pt x="5911" y="1262106"/>
                </a:cubicBezTo>
                <a:lnTo>
                  <a:pt x="0" y="1145053"/>
                </a:lnTo>
                <a:lnTo>
                  <a:pt x="0" y="1145014"/>
                </a:lnTo>
                <a:lnTo>
                  <a:pt x="5911" y="1027960"/>
                </a:lnTo>
                <a:cubicBezTo>
                  <a:pt x="64548" y="450571"/>
                  <a:pt x="552172" y="0"/>
                  <a:pt x="1145032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E1E0A794-F1D3-4628-B5B1-9D48AB34C3D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579539" y="4386312"/>
            <a:ext cx="3119293" cy="2462810"/>
          </a:xfrm>
          <a:custGeom>
            <a:avLst/>
            <a:gdLst>
              <a:gd name="connsiteX0" fmla="*/ 1559647 w 3119293"/>
              <a:gd name="connsiteY0" fmla="*/ 0 h 2462810"/>
              <a:gd name="connsiteX1" fmla="*/ 3119293 w 3119293"/>
              <a:gd name="connsiteY1" fmla="*/ 1559647 h 2462810"/>
              <a:gd name="connsiteX2" fmla="*/ 2852930 w 3119293"/>
              <a:gd name="connsiteY2" fmla="*/ 2431660 h 2462810"/>
              <a:gd name="connsiteX3" fmla="*/ 2829636 w 3119293"/>
              <a:gd name="connsiteY3" fmla="*/ 2462810 h 2462810"/>
              <a:gd name="connsiteX4" fmla="*/ 289658 w 3119293"/>
              <a:gd name="connsiteY4" fmla="*/ 2462810 h 2462810"/>
              <a:gd name="connsiteX5" fmla="*/ 266363 w 3119293"/>
              <a:gd name="connsiteY5" fmla="*/ 2431660 h 2462810"/>
              <a:gd name="connsiteX6" fmla="*/ 0 w 3119293"/>
              <a:gd name="connsiteY6" fmla="*/ 1559647 h 2462810"/>
              <a:gd name="connsiteX7" fmla="*/ 1559647 w 3119293"/>
              <a:gd name="connsiteY7" fmla="*/ 0 h 2462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19293" h="2462810">
                <a:moveTo>
                  <a:pt x="1559647" y="0"/>
                </a:moveTo>
                <a:cubicBezTo>
                  <a:pt x="2421016" y="0"/>
                  <a:pt x="3119293" y="698278"/>
                  <a:pt x="3119293" y="1559647"/>
                </a:cubicBezTo>
                <a:cubicBezTo>
                  <a:pt x="3119293" y="1882660"/>
                  <a:pt x="3021098" y="2182739"/>
                  <a:pt x="2852930" y="2431660"/>
                </a:cubicBezTo>
                <a:lnTo>
                  <a:pt x="2829636" y="2462810"/>
                </a:lnTo>
                <a:lnTo>
                  <a:pt x="289658" y="2462810"/>
                </a:lnTo>
                <a:lnTo>
                  <a:pt x="266363" y="2431660"/>
                </a:lnTo>
                <a:cubicBezTo>
                  <a:pt x="98195" y="2182739"/>
                  <a:pt x="0" y="1882660"/>
                  <a:pt x="0" y="1559647"/>
                </a:cubicBezTo>
                <a:cubicBezTo>
                  <a:pt x="0" y="698278"/>
                  <a:pt x="698278" y="0"/>
                  <a:pt x="1559647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B8D3F45B-B631-47D3-A33C-71CEC2B3602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092905" y="4018982"/>
            <a:ext cx="3854161" cy="2839018"/>
          </a:xfrm>
          <a:custGeom>
            <a:avLst/>
            <a:gdLst>
              <a:gd name="connsiteX0" fmla="*/ 1927061 w 3854161"/>
              <a:gd name="connsiteY0" fmla="*/ 0 h 2839018"/>
              <a:gd name="connsiteX1" fmla="*/ 1927101 w 3854161"/>
              <a:gd name="connsiteY1" fmla="*/ 0 h 2839018"/>
              <a:gd name="connsiteX2" fmla="*/ 2124114 w 3854161"/>
              <a:gd name="connsiteY2" fmla="*/ 9948 h 2839018"/>
              <a:gd name="connsiteX3" fmla="*/ 3854161 w 3854161"/>
              <a:gd name="connsiteY3" fmla="*/ 1927080 h 2839018"/>
              <a:gd name="connsiteX4" fmla="*/ 3702722 w 3854161"/>
              <a:gd name="connsiteY4" fmla="*/ 2677187 h 2839018"/>
              <a:gd name="connsiteX5" fmla="*/ 3624763 w 3854161"/>
              <a:gd name="connsiteY5" fmla="*/ 2839018 h 2839018"/>
              <a:gd name="connsiteX6" fmla="*/ 229398 w 3854161"/>
              <a:gd name="connsiteY6" fmla="*/ 2839018 h 2839018"/>
              <a:gd name="connsiteX7" fmla="*/ 151440 w 3854161"/>
              <a:gd name="connsiteY7" fmla="*/ 2677187 h 2839018"/>
              <a:gd name="connsiteX8" fmla="*/ 0 w 3854161"/>
              <a:gd name="connsiteY8" fmla="*/ 1927080 h 2839018"/>
              <a:gd name="connsiteX9" fmla="*/ 1730048 w 3854161"/>
              <a:gd name="connsiteY9" fmla="*/ 9948 h 2839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54161" h="2839018">
                <a:moveTo>
                  <a:pt x="1927061" y="0"/>
                </a:moveTo>
                <a:lnTo>
                  <a:pt x="1927101" y="0"/>
                </a:lnTo>
                <a:lnTo>
                  <a:pt x="2124114" y="9948"/>
                </a:lnTo>
                <a:cubicBezTo>
                  <a:pt x="3095856" y="108634"/>
                  <a:pt x="3854161" y="929301"/>
                  <a:pt x="3854161" y="1927080"/>
                </a:cubicBezTo>
                <a:cubicBezTo>
                  <a:pt x="3854161" y="2193154"/>
                  <a:pt x="3800237" y="2446634"/>
                  <a:pt x="3702722" y="2677187"/>
                </a:cubicBezTo>
                <a:lnTo>
                  <a:pt x="3624763" y="2839018"/>
                </a:lnTo>
                <a:lnTo>
                  <a:pt x="229398" y="2839018"/>
                </a:lnTo>
                <a:lnTo>
                  <a:pt x="151440" y="2677187"/>
                </a:lnTo>
                <a:cubicBezTo>
                  <a:pt x="53924" y="2446634"/>
                  <a:pt x="0" y="2193154"/>
                  <a:pt x="0" y="1927080"/>
                </a:cubicBezTo>
                <a:cubicBezTo>
                  <a:pt x="0" y="929301"/>
                  <a:pt x="758305" y="108634"/>
                  <a:pt x="1730048" y="9948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720" y="585216"/>
            <a:ext cx="5276088" cy="2276856"/>
          </a:xfrm>
        </p:spPr>
        <p:txBody>
          <a:bodyPr anchor="b"/>
          <a:lstStyle>
            <a:lvl1pPr algn="r">
              <a:defRPr sz="4800" b="1" cap="all" spc="4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F1DFFF-E5C5-43DF-B71C-7270DB9737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8368" y="201168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9/3/20XX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548640" y="1938528"/>
            <a:ext cx="278892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201168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Graphic 32">
            <a:extLst>
              <a:ext uri="{FF2B5EF4-FFF2-40B4-BE49-F238E27FC236}">
                <a16:creationId xmlns:a16="http://schemas.microsoft.com/office/drawing/2014/main" id="{846CD0EA-B0AA-4845-81A5-4ADD7C58B12F}"/>
              </a:ext>
            </a:extLst>
          </p:cNvPr>
          <p:cNvSpPr/>
          <p:nvPr userDrawn="1"/>
        </p:nvSpPr>
        <p:spPr>
          <a:xfrm>
            <a:off x="1472366" y="1859534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0" name="Graphic 33">
            <a:extLst>
              <a:ext uri="{FF2B5EF4-FFF2-40B4-BE49-F238E27FC236}">
                <a16:creationId xmlns:a16="http://schemas.microsoft.com/office/drawing/2014/main" id="{0E97A0CB-7CB1-47F0-BD48-EEECBAC39CD2}"/>
              </a:ext>
            </a:extLst>
          </p:cNvPr>
          <p:cNvSpPr/>
          <p:nvPr userDrawn="1"/>
        </p:nvSpPr>
        <p:spPr>
          <a:xfrm>
            <a:off x="2014523" y="3146867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2" name="Graphic 31">
            <a:extLst>
              <a:ext uri="{FF2B5EF4-FFF2-40B4-BE49-F238E27FC236}">
                <a16:creationId xmlns:a16="http://schemas.microsoft.com/office/drawing/2014/main" id="{477816C9-06CB-4BC5-B26B-6A2877BD941A}"/>
              </a:ext>
            </a:extLst>
          </p:cNvPr>
          <p:cNvSpPr/>
          <p:nvPr userDrawn="1"/>
        </p:nvSpPr>
        <p:spPr>
          <a:xfrm>
            <a:off x="5404920" y="4508295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3AE7F8D-AE68-4A83-BAB5-3A97D473CE3C}"/>
              </a:ext>
            </a:extLst>
          </p:cNvPr>
          <p:cNvCxnSpPr>
            <a:cxnSpLocks/>
          </p:cNvCxnSpPr>
          <p:nvPr userDrawn="1"/>
        </p:nvCxnSpPr>
        <p:spPr>
          <a:xfrm>
            <a:off x="856114" y="3503032"/>
            <a:ext cx="0" cy="334609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A928810C-E773-43AE-A2A1-4073955CC8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60720" y="3127248"/>
            <a:ext cx="5276088" cy="1124712"/>
          </a:xfrm>
        </p:spPr>
        <p:txBody>
          <a:bodyPr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10451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F1DFFF-E5C5-43DF-B71C-7270DB973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9/3/20XX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7596AF9-469C-436D-B7D2-77952EF1825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32910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FF36D6-399B-43E3-84DD-9FC5119EC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9/3/20XX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234AB7-3B85-4028-A500-5A1BDBF45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1F40F0-9909-442F-BBA4-409D061ED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53C1207-D1C8-49E3-8837-E2B89D366FA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08676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0F214-646F-4D81-AD12-65628EC98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F71768-C3FA-49EF-99EF-06E6C3B284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DA6F24-ED6C-4D12-A9D6-EE37FBD686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E6AACE-FAFB-4934-8E3C-AB5B2163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9/3/20XX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1533EA-D0F8-4C79-8721-F190DE2D2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59BAC9-F101-4394-BBA4-3D21A3497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F3A79C9-7EDC-44F6-AC48-5DD98A7695AD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68059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CB71F-B6C2-4866-BC97-304F78816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5ED73B-8413-478D-80D7-B78B69763B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BDF226-1B94-4D2D-98B3-7B932FB17D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0C4E9A-CA29-4CCD-ACFA-B29F80FBA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9/3/20XX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A5B7BE-3F1B-4FF3-B1D7-6E39B99D0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2F18F1-E27E-470E-AE13-4755DEE63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0F08750-B7F2-4119-B151-68DE774813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0775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2 Slide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8448" y="594360"/>
            <a:ext cx="6272784" cy="2843784"/>
          </a:xfrm>
        </p:spPr>
        <p:txBody>
          <a:bodyPr anchor="b"/>
          <a:lstStyle>
            <a:lvl1pPr algn="l">
              <a:defRPr sz="5400" b="1" i="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1848" y="4700016"/>
            <a:ext cx="5093208" cy="1197864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E825845-66DD-4B77-A729-CD97D156FE6C}"/>
              </a:ext>
            </a:extLst>
          </p:cNvPr>
          <p:cNvCxnSpPr>
            <a:cxnSpLocks/>
          </p:cNvCxnSpPr>
          <p:nvPr userDrawn="1"/>
        </p:nvCxnSpPr>
        <p:spPr>
          <a:xfrm>
            <a:off x="1301262" y="3496322"/>
            <a:ext cx="0" cy="335280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Graphic 12">
            <a:extLst>
              <a:ext uri="{FF2B5EF4-FFF2-40B4-BE49-F238E27FC236}">
                <a16:creationId xmlns:a16="http://schemas.microsoft.com/office/drawing/2014/main" id="{818B4386-1FCF-4ACE-BE25-AF9CC5E2256F}"/>
              </a:ext>
            </a:extLst>
          </p:cNvPr>
          <p:cNvSpPr/>
          <p:nvPr userDrawn="1"/>
        </p:nvSpPr>
        <p:spPr>
          <a:xfrm>
            <a:off x="8217780" y="2973840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1" name="Graphic 13">
            <a:extLst>
              <a:ext uri="{FF2B5EF4-FFF2-40B4-BE49-F238E27FC236}">
                <a16:creationId xmlns:a16="http://schemas.microsoft.com/office/drawing/2014/main" id="{19319560-50ED-4963-A2CF-74663239D426}"/>
              </a:ext>
            </a:extLst>
          </p:cNvPr>
          <p:cNvSpPr/>
          <p:nvPr userDrawn="1"/>
        </p:nvSpPr>
        <p:spPr>
          <a:xfrm>
            <a:off x="7859002" y="2744546"/>
            <a:ext cx="139038" cy="139038"/>
          </a:xfrm>
          <a:custGeom>
            <a:avLst/>
            <a:gdLst>
              <a:gd name="connsiteX0" fmla="*/ 129601 w 139038"/>
              <a:gd name="connsiteY0" fmla="*/ 60082 h 139038"/>
              <a:gd name="connsiteX1" fmla="*/ 78956 w 139038"/>
              <a:gd name="connsiteY1" fmla="*/ 60082 h 139038"/>
              <a:gd name="connsiteX2" fmla="*/ 78956 w 139038"/>
              <a:gd name="connsiteY2" fmla="*/ 9437 h 139038"/>
              <a:gd name="connsiteX3" fmla="*/ 69519 w 139038"/>
              <a:gd name="connsiteY3" fmla="*/ 0 h 139038"/>
              <a:gd name="connsiteX4" fmla="*/ 60082 w 139038"/>
              <a:gd name="connsiteY4" fmla="*/ 9437 h 139038"/>
              <a:gd name="connsiteX5" fmla="*/ 60082 w 139038"/>
              <a:gd name="connsiteY5" fmla="*/ 60082 h 139038"/>
              <a:gd name="connsiteX6" fmla="*/ 9437 w 139038"/>
              <a:gd name="connsiteY6" fmla="*/ 60082 h 139038"/>
              <a:gd name="connsiteX7" fmla="*/ 0 w 139038"/>
              <a:gd name="connsiteY7" fmla="*/ 69519 h 139038"/>
              <a:gd name="connsiteX8" fmla="*/ 9437 w 139038"/>
              <a:gd name="connsiteY8" fmla="*/ 78956 h 139038"/>
              <a:gd name="connsiteX9" fmla="*/ 60082 w 139038"/>
              <a:gd name="connsiteY9" fmla="*/ 78956 h 139038"/>
              <a:gd name="connsiteX10" fmla="*/ 60082 w 139038"/>
              <a:gd name="connsiteY10" fmla="*/ 129601 h 139038"/>
              <a:gd name="connsiteX11" fmla="*/ 69519 w 139038"/>
              <a:gd name="connsiteY11" fmla="*/ 139038 h 139038"/>
              <a:gd name="connsiteX12" fmla="*/ 78956 w 139038"/>
              <a:gd name="connsiteY12" fmla="*/ 129601 h 139038"/>
              <a:gd name="connsiteX13" fmla="*/ 78956 w 139038"/>
              <a:gd name="connsiteY13" fmla="*/ 78956 h 139038"/>
              <a:gd name="connsiteX14" fmla="*/ 129601 w 139038"/>
              <a:gd name="connsiteY14" fmla="*/ 78956 h 139038"/>
              <a:gd name="connsiteX15" fmla="*/ 139038 w 139038"/>
              <a:gd name="connsiteY15" fmla="*/ 69519 h 139038"/>
              <a:gd name="connsiteX16" fmla="*/ 129601 w 139038"/>
              <a:gd name="connsiteY16" fmla="*/ 60082 h 13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8" h="139038">
                <a:moveTo>
                  <a:pt x="129601" y="60082"/>
                </a:moveTo>
                <a:lnTo>
                  <a:pt x="78956" y="60082"/>
                </a:lnTo>
                <a:lnTo>
                  <a:pt x="78956" y="9437"/>
                </a:lnTo>
                <a:cubicBezTo>
                  <a:pt x="78956" y="4225"/>
                  <a:pt x="74731" y="0"/>
                  <a:pt x="69519" y="0"/>
                </a:cubicBezTo>
                <a:cubicBezTo>
                  <a:pt x="64307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7"/>
                  <a:pt x="0" y="69519"/>
                </a:cubicBezTo>
                <a:cubicBezTo>
                  <a:pt x="0" y="74731"/>
                  <a:pt x="4225" y="78956"/>
                  <a:pt x="9437" y="78956"/>
                </a:cubicBezTo>
                <a:lnTo>
                  <a:pt x="60082" y="78956"/>
                </a:lnTo>
                <a:lnTo>
                  <a:pt x="60082" y="129601"/>
                </a:lnTo>
                <a:cubicBezTo>
                  <a:pt x="60082" y="134813"/>
                  <a:pt x="64307" y="139038"/>
                  <a:pt x="69519" y="139038"/>
                </a:cubicBezTo>
                <a:cubicBezTo>
                  <a:pt x="74731" y="139038"/>
                  <a:pt x="78956" y="134813"/>
                  <a:pt x="78956" y="129601"/>
                </a:cubicBezTo>
                <a:lnTo>
                  <a:pt x="78956" y="78956"/>
                </a:lnTo>
                <a:lnTo>
                  <a:pt x="129601" y="78956"/>
                </a:lnTo>
                <a:cubicBezTo>
                  <a:pt x="134813" y="78956"/>
                  <a:pt x="139038" y="74731"/>
                  <a:pt x="139038" y="69519"/>
                </a:cubicBezTo>
                <a:cubicBezTo>
                  <a:pt x="139038" y="64307"/>
                  <a:pt x="134813" y="60082"/>
                  <a:pt x="129601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3" name="Graphic 15">
            <a:extLst>
              <a:ext uri="{FF2B5EF4-FFF2-40B4-BE49-F238E27FC236}">
                <a16:creationId xmlns:a16="http://schemas.microsoft.com/office/drawing/2014/main" id="{E5ABBDAD-943D-48F3-9C80-B29C48966C79}"/>
              </a:ext>
            </a:extLst>
          </p:cNvPr>
          <p:cNvSpPr/>
          <p:nvPr userDrawn="1"/>
        </p:nvSpPr>
        <p:spPr>
          <a:xfrm>
            <a:off x="7843462" y="3198265"/>
            <a:ext cx="127713" cy="127713"/>
          </a:xfrm>
          <a:custGeom>
            <a:avLst/>
            <a:gdLst>
              <a:gd name="connsiteX0" fmla="*/ 63857 w 127713"/>
              <a:gd name="connsiteY0" fmla="*/ 18874 h 127713"/>
              <a:gd name="connsiteX1" fmla="*/ 108839 w 127713"/>
              <a:gd name="connsiteY1" fmla="*/ 63857 h 127713"/>
              <a:gd name="connsiteX2" fmla="*/ 63857 w 127713"/>
              <a:gd name="connsiteY2" fmla="*/ 108839 h 127713"/>
              <a:gd name="connsiteX3" fmla="*/ 18874 w 127713"/>
              <a:gd name="connsiteY3" fmla="*/ 63857 h 127713"/>
              <a:gd name="connsiteX4" fmla="*/ 63857 w 127713"/>
              <a:gd name="connsiteY4" fmla="*/ 18874 h 127713"/>
              <a:gd name="connsiteX5" fmla="*/ 63857 w 127713"/>
              <a:gd name="connsiteY5" fmla="*/ 0 h 127713"/>
              <a:gd name="connsiteX6" fmla="*/ 0 w 127713"/>
              <a:gd name="connsiteY6" fmla="*/ 63857 h 127713"/>
              <a:gd name="connsiteX7" fmla="*/ 63857 w 127713"/>
              <a:gd name="connsiteY7" fmla="*/ 127713 h 127713"/>
              <a:gd name="connsiteX8" fmla="*/ 127713 w 127713"/>
              <a:gd name="connsiteY8" fmla="*/ 63857 h 127713"/>
              <a:gd name="connsiteX9" fmla="*/ 63857 w 127713"/>
              <a:gd name="connsiteY9" fmla="*/ 0 h 127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3" h="127713">
                <a:moveTo>
                  <a:pt x="63857" y="18874"/>
                </a:moveTo>
                <a:cubicBezTo>
                  <a:pt x="88700" y="18874"/>
                  <a:pt x="108839" y="39013"/>
                  <a:pt x="108839" y="63857"/>
                </a:cubicBezTo>
                <a:cubicBezTo>
                  <a:pt x="108839" y="88700"/>
                  <a:pt x="88700" y="108839"/>
                  <a:pt x="63857" y="108839"/>
                </a:cubicBezTo>
                <a:cubicBezTo>
                  <a:pt x="39013" y="108839"/>
                  <a:pt x="18874" y="88700"/>
                  <a:pt x="18874" y="63857"/>
                </a:cubicBezTo>
                <a:cubicBezTo>
                  <a:pt x="18898" y="39023"/>
                  <a:pt x="39023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3"/>
                  <a:pt x="63857" y="127713"/>
                </a:cubicBezTo>
                <a:cubicBezTo>
                  <a:pt x="99124" y="127713"/>
                  <a:pt x="127713" y="99124"/>
                  <a:pt x="127713" y="63857"/>
                </a:cubicBezTo>
                <a:cubicBezTo>
                  <a:pt x="127713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906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34120D15-E48C-4FBE-BB95-24DB36D9F45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366432" y="2530058"/>
            <a:ext cx="3707972" cy="3707971"/>
          </a:xfrm>
          <a:custGeom>
            <a:avLst/>
            <a:gdLst>
              <a:gd name="connsiteX0" fmla="*/ 1853986 w 3707972"/>
              <a:gd name="connsiteY0" fmla="*/ 0 h 3707971"/>
              <a:gd name="connsiteX1" fmla="*/ 3707972 w 3707972"/>
              <a:gd name="connsiteY1" fmla="*/ 1853986 h 3707971"/>
              <a:gd name="connsiteX2" fmla="*/ 2043545 w 3707972"/>
              <a:gd name="connsiteY2" fmla="*/ 3698400 h 3707971"/>
              <a:gd name="connsiteX3" fmla="*/ 1854006 w 3707972"/>
              <a:gd name="connsiteY3" fmla="*/ 3707971 h 3707971"/>
              <a:gd name="connsiteX4" fmla="*/ 1853966 w 3707972"/>
              <a:gd name="connsiteY4" fmla="*/ 3707971 h 3707971"/>
              <a:gd name="connsiteX5" fmla="*/ 1664427 w 3707972"/>
              <a:gd name="connsiteY5" fmla="*/ 3698400 h 3707971"/>
              <a:gd name="connsiteX6" fmla="*/ 0 w 3707972"/>
              <a:gd name="connsiteY6" fmla="*/ 1853986 h 3707971"/>
              <a:gd name="connsiteX7" fmla="*/ 1853986 w 3707972"/>
              <a:gd name="connsiteY7" fmla="*/ 0 h 3707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07972" h="3707971">
                <a:moveTo>
                  <a:pt x="1853986" y="0"/>
                </a:moveTo>
                <a:cubicBezTo>
                  <a:pt x="2877914" y="0"/>
                  <a:pt x="3707972" y="830058"/>
                  <a:pt x="3707972" y="1853986"/>
                </a:cubicBezTo>
                <a:cubicBezTo>
                  <a:pt x="3707972" y="2813919"/>
                  <a:pt x="2978429" y="3603458"/>
                  <a:pt x="2043545" y="3698400"/>
                </a:cubicBezTo>
                <a:lnTo>
                  <a:pt x="1854006" y="3707971"/>
                </a:lnTo>
                <a:lnTo>
                  <a:pt x="1853966" y="3707971"/>
                </a:lnTo>
                <a:lnTo>
                  <a:pt x="1664427" y="3698400"/>
                </a:lnTo>
                <a:cubicBezTo>
                  <a:pt x="729543" y="3603458"/>
                  <a:pt x="0" y="2813919"/>
                  <a:pt x="0" y="1853986"/>
                </a:cubicBezTo>
                <a:cubicBezTo>
                  <a:pt x="0" y="830058"/>
                  <a:pt x="830058" y="0"/>
                  <a:pt x="1853986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02936" y="585216"/>
            <a:ext cx="5833872" cy="2276856"/>
          </a:xfrm>
        </p:spPr>
        <p:txBody>
          <a:bodyPr anchor="b"/>
          <a:lstStyle>
            <a:lvl1pPr algn="r">
              <a:defRPr sz="6000" b="1" cap="all" spc="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F1DFFF-E5C5-43DF-B71C-7270DB9737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8368" y="201168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9/3/20XX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548640" y="1938528"/>
            <a:ext cx="278892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201168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3AE7F8D-AE68-4A83-BAB5-3A97D473CE3C}"/>
              </a:ext>
            </a:extLst>
          </p:cNvPr>
          <p:cNvCxnSpPr>
            <a:cxnSpLocks/>
          </p:cNvCxnSpPr>
          <p:nvPr userDrawn="1"/>
        </p:nvCxnSpPr>
        <p:spPr>
          <a:xfrm>
            <a:off x="856114" y="3503032"/>
            <a:ext cx="0" cy="334609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A928810C-E773-43AE-A2A1-4073955CC8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02936" y="3127248"/>
            <a:ext cx="5833872" cy="3118104"/>
          </a:xfrm>
        </p:spPr>
        <p:txBody>
          <a:bodyPr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Graphic 12">
            <a:extLst>
              <a:ext uri="{FF2B5EF4-FFF2-40B4-BE49-F238E27FC236}">
                <a16:creationId xmlns:a16="http://schemas.microsoft.com/office/drawing/2014/main" id="{EA1B6985-3E5A-40F4-9268-D4AB3BBF8C91}"/>
              </a:ext>
            </a:extLst>
          </p:cNvPr>
          <p:cNvSpPr/>
          <p:nvPr userDrawn="1"/>
        </p:nvSpPr>
        <p:spPr>
          <a:xfrm>
            <a:off x="4745394" y="276027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3" name="Graphic 13">
            <a:extLst>
              <a:ext uri="{FF2B5EF4-FFF2-40B4-BE49-F238E27FC236}">
                <a16:creationId xmlns:a16="http://schemas.microsoft.com/office/drawing/2014/main" id="{338BC906-9D03-4280-85E8-21A81BC21D73}"/>
              </a:ext>
            </a:extLst>
          </p:cNvPr>
          <p:cNvSpPr/>
          <p:nvPr userDrawn="1"/>
        </p:nvSpPr>
        <p:spPr>
          <a:xfrm>
            <a:off x="4386614" y="2530982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7" name="Graphic 15">
            <a:extLst>
              <a:ext uri="{FF2B5EF4-FFF2-40B4-BE49-F238E27FC236}">
                <a16:creationId xmlns:a16="http://schemas.microsoft.com/office/drawing/2014/main" id="{C5C06D53-C9F6-47E8-BFE1-B8193A1AED8B}"/>
              </a:ext>
            </a:extLst>
          </p:cNvPr>
          <p:cNvSpPr/>
          <p:nvPr userDrawn="1"/>
        </p:nvSpPr>
        <p:spPr>
          <a:xfrm>
            <a:off x="1669987" y="6031572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768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E62FC6D8-DD87-4B93-8491-43C84EE63FE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451965" y="1665520"/>
            <a:ext cx="4266960" cy="4266968"/>
          </a:xfrm>
          <a:custGeom>
            <a:avLst/>
            <a:gdLst>
              <a:gd name="connsiteX0" fmla="*/ 2133823 w 4266960"/>
              <a:gd name="connsiteY0" fmla="*/ 0 h 4266968"/>
              <a:gd name="connsiteX1" fmla="*/ 4256628 w 4266960"/>
              <a:gd name="connsiteY1" fmla="*/ 1915652 h 4266968"/>
              <a:gd name="connsiteX2" fmla="*/ 4266960 w 4266960"/>
              <a:gd name="connsiteY2" fmla="*/ 2120258 h 4266968"/>
              <a:gd name="connsiteX3" fmla="*/ 4266960 w 4266960"/>
              <a:gd name="connsiteY3" fmla="*/ 2147389 h 4266968"/>
              <a:gd name="connsiteX4" fmla="*/ 4256628 w 4266960"/>
              <a:gd name="connsiteY4" fmla="*/ 2351994 h 4266968"/>
              <a:gd name="connsiteX5" fmla="*/ 2351994 w 4266960"/>
              <a:gd name="connsiteY5" fmla="*/ 4256629 h 4266968"/>
              <a:gd name="connsiteX6" fmla="*/ 2147230 w 4266960"/>
              <a:gd name="connsiteY6" fmla="*/ 4266968 h 4266968"/>
              <a:gd name="connsiteX7" fmla="*/ 2120416 w 4266960"/>
              <a:gd name="connsiteY7" fmla="*/ 4266968 h 4266968"/>
              <a:gd name="connsiteX8" fmla="*/ 1915652 w 4266960"/>
              <a:gd name="connsiteY8" fmla="*/ 4256629 h 4266968"/>
              <a:gd name="connsiteX9" fmla="*/ 0 w 4266960"/>
              <a:gd name="connsiteY9" fmla="*/ 2133823 h 4266968"/>
              <a:gd name="connsiteX10" fmla="*/ 2133823 w 4266960"/>
              <a:gd name="connsiteY10" fmla="*/ 0 h 4266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66960" h="4266968">
                <a:moveTo>
                  <a:pt x="2133823" y="0"/>
                </a:moveTo>
                <a:cubicBezTo>
                  <a:pt x="3238644" y="0"/>
                  <a:pt x="4147355" y="839660"/>
                  <a:pt x="4256628" y="1915652"/>
                </a:cubicBezTo>
                <a:lnTo>
                  <a:pt x="4266960" y="2120258"/>
                </a:lnTo>
                <a:lnTo>
                  <a:pt x="4266960" y="2147389"/>
                </a:lnTo>
                <a:lnTo>
                  <a:pt x="4256628" y="2351994"/>
                </a:lnTo>
                <a:cubicBezTo>
                  <a:pt x="4154640" y="3356254"/>
                  <a:pt x="3356253" y="4154640"/>
                  <a:pt x="2351994" y="4256629"/>
                </a:cubicBezTo>
                <a:lnTo>
                  <a:pt x="2147230" y="4266968"/>
                </a:lnTo>
                <a:lnTo>
                  <a:pt x="2120416" y="4266968"/>
                </a:lnTo>
                <a:lnTo>
                  <a:pt x="1915652" y="4256629"/>
                </a:lnTo>
                <a:cubicBezTo>
                  <a:pt x="839660" y="4147356"/>
                  <a:pt x="0" y="3238645"/>
                  <a:pt x="0" y="2133823"/>
                </a:cubicBezTo>
                <a:cubicBezTo>
                  <a:pt x="0" y="955346"/>
                  <a:pt x="955346" y="0"/>
                  <a:pt x="2133823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1335024"/>
            <a:ext cx="6190488" cy="1179576"/>
          </a:xfrm>
        </p:spPr>
        <p:txBody>
          <a:bodyPr lIns="91440" tIns="45720" rIns="91440" bIns="45720"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0392" y="2825496"/>
            <a:ext cx="6190488" cy="3346704"/>
          </a:xfrm>
        </p:spPr>
        <p:txBody>
          <a:bodyPr/>
          <a:lstStyle>
            <a:lvl1pPr marL="0" indent="0">
              <a:lnSpc>
                <a:spcPct val="110000"/>
              </a:lnSpc>
              <a:buNone/>
              <a:defRPr sz="2000"/>
            </a:lvl1pPr>
            <a:lvl2pPr marL="228600">
              <a:defRPr sz="1800"/>
            </a:lvl2pPr>
            <a:lvl3pPr marL="457200">
              <a:defRPr sz="1600"/>
            </a:lvl3pPr>
            <a:lvl4pPr marL="68580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7BB2D-4E2C-4490-A2A3-4B68BCC5D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40F15D-DD72-46D5-BF0F-F50647107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64424" y="621792"/>
            <a:ext cx="4114800" cy="365125"/>
          </a:xfrm>
        </p:spPr>
        <p:txBody>
          <a:bodyPr/>
          <a:lstStyle>
            <a:lvl1pPr>
              <a:defRPr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A8B3D0E-ED3F-46FA-AE79-5FEFDE9168E3}"/>
              </a:ext>
            </a:extLst>
          </p:cNvPr>
          <p:cNvCxnSpPr>
            <a:cxnSpLocks/>
          </p:cNvCxnSpPr>
          <p:nvPr userDrawn="1"/>
        </p:nvCxnSpPr>
        <p:spPr>
          <a:xfrm>
            <a:off x="0" y="806470"/>
            <a:ext cx="7903723" cy="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08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Graphic 10">
            <a:extLst>
              <a:ext uri="{FF2B5EF4-FFF2-40B4-BE49-F238E27FC236}">
                <a16:creationId xmlns:a16="http://schemas.microsoft.com/office/drawing/2014/main" id="{AAD06B87-D9B2-4F94-B734-A8F039A2033F}"/>
              </a:ext>
            </a:extLst>
          </p:cNvPr>
          <p:cNvSpPr/>
          <p:nvPr userDrawn="1"/>
        </p:nvSpPr>
        <p:spPr>
          <a:xfrm>
            <a:off x="11281590" y="2070656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9" name="Graphic 11">
            <a:extLst>
              <a:ext uri="{FF2B5EF4-FFF2-40B4-BE49-F238E27FC236}">
                <a16:creationId xmlns:a16="http://schemas.microsoft.com/office/drawing/2014/main" id="{BB13A13C-36EA-4B13-9175-C5FE95B34D33}"/>
              </a:ext>
            </a:extLst>
          </p:cNvPr>
          <p:cNvSpPr/>
          <p:nvPr userDrawn="1"/>
        </p:nvSpPr>
        <p:spPr>
          <a:xfrm>
            <a:off x="10969280" y="1780012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111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Header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63040"/>
            <a:ext cx="9144000" cy="2340864"/>
          </a:xfrm>
        </p:spPr>
        <p:txBody>
          <a:bodyPr anchor="b">
            <a:normAutofit/>
          </a:bodyPr>
          <a:lstStyle>
            <a:lvl1pPr algn="ctr">
              <a:defRPr sz="6000" b="1" i="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7048" y="3858768"/>
            <a:ext cx="9144000" cy="132588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Graphic 12">
            <a:extLst>
              <a:ext uri="{FF2B5EF4-FFF2-40B4-BE49-F238E27FC236}">
                <a16:creationId xmlns:a16="http://schemas.microsoft.com/office/drawing/2014/main" id="{8A41917E-4B97-447C-98AB-970D625F1DE6}"/>
              </a:ext>
            </a:extLst>
          </p:cNvPr>
          <p:cNvSpPr/>
          <p:nvPr userDrawn="1"/>
        </p:nvSpPr>
        <p:spPr>
          <a:xfrm>
            <a:off x="10772266" y="3054359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5" name="Graphic 13">
            <a:extLst>
              <a:ext uri="{FF2B5EF4-FFF2-40B4-BE49-F238E27FC236}">
                <a16:creationId xmlns:a16="http://schemas.microsoft.com/office/drawing/2014/main" id="{3B3FD238-4561-4AF8-A1F1-185B0CAFE2AC}"/>
              </a:ext>
            </a:extLst>
          </p:cNvPr>
          <p:cNvSpPr/>
          <p:nvPr userDrawn="1"/>
        </p:nvSpPr>
        <p:spPr>
          <a:xfrm>
            <a:off x="10724364" y="2515838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6" name="Graphic 15">
            <a:extLst>
              <a:ext uri="{FF2B5EF4-FFF2-40B4-BE49-F238E27FC236}">
                <a16:creationId xmlns:a16="http://schemas.microsoft.com/office/drawing/2014/main" id="{BAB9414C-AE69-4648-873E-9CE6B2DF8A71}"/>
              </a:ext>
            </a:extLst>
          </p:cNvPr>
          <p:cNvSpPr/>
          <p:nvPr userDrawn="1"/>
        </p:nvSpPr>
        <p:spPr>
          <a:xfrm>
            <a:off x="11024834" y="2787572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7" name="Graphic 22">
            <a:extLst>
              <a:ext uri="{FF2B5EF4-FFF2-40B4-BE49-F238E27FC236}">
                <a16:creationId xmlns:a16="http://schemas.microsoft.com/office/drawing/2014/main" id="{3BF75235-4E6E-4184-82A5-EE6FE7993BBC}"/>
              </a:ext>
            </a:extLst>
          </p:cNvPr>
          <p:cNvSpPr/>
          <p:nvPr userDrawn="1"/>
        </p:nvSpPr>
        <p:spPr>
          <a:xfrm>
            <a:off x="1261869" y="2633448"/>
            <a:ext cx="151536" cy="151536"/>
          </a:xfrm>
          <a:custGeom>
            <a:avLst/>
            <a:gdLst>
              <a:gd name="connsiteX0" fmla="*/ 141251 w 151536"/>
              <a:gd name="connsiteY0" fmla="*/ 65483 h 151536"/>
              <a:gd name="connsiteX1" fmla="*/ 86053 w 151536"/>
              <a:gd name="connsiteY1" fmla="*/ 65483 h 151536"/>
              <a:gd name="connsiteX2" fmla="*/ 86053 w 151536"/>
              <a:gd name="connsiteY2" fmla="*/ 10285 h 151536"/>
              <a:gd name="connsiteX3" fmla="*/ 75768 w 151536"/>
              <a:gd name="connsiteY3" fmla="*/ 0 h 151536"/>
              <a:gd name="connsiteX4" fmla="*/ 65483 w 151536"/>
              <a:gd name="connsiteY4" fmla="*/ 10285 h 151536"/>
              <a:gd name="connsiteX5" fmla="*/ 65483 w 151536"/>
              <a:gd name="connsiteY5" fmla="*/ 65483 h 151536"/>
              <a:gd name="connsiteX6" fmla="*/ 10285 w 151536"/>
              <a:gd name="connsiteY6" fmla="*/ 65483 h 151536"/>
              <a:gd name="connsiteX7" fmla="*/ 0 w 151536"/>
              <a:gd name="connsiteY7" fmla="*/ 75768 h 151536"/>
              <a:gd name="connsiteX8" fmla="*/ 10285 w 151536"/>
              <a:gd name="connsiteY8" fmla="*/ 86053 h 151536"/>
              <a:gd name="connsiteX9" fmla="*/ 65483 w 151536"/>
              <a:gd name="connsiteY9" fmla="*/ 86053 h 151536"/>
              <a:gd name="connsiteX10" fmla="*/ 65483 w 151536"/>
              <a:gd name="connsiteY10" fmla="*/ 141251 h 151536"/>
              <a:gd name="connsiteX11" fmla="*/ 75768 w 151536"/>
              <a:gd name="connsiteY11" fmla="*/ 151536 h 151536"/>
              <a:gd name="connsiteX12" fmla="*/ 86053 w 151536"/>
              <a:gd name="connsiteY12" fmla="*/ 141251 h 151536"/>
              <a:gd name="connsiteX13" fmla="*/ 86053 w 151536"/>
              <a:gd name="connsiteY13" fmla="*/ 86053 h 151536"/>
              <a:gd name="connsiteX14" fmla="*/ 141251 w 151536"/>
              <a:gd name="connsiteY14" fmla="*/ 86053 h 151536"/>
              <a:gd name="connsiteX15" fmla="*/ 151536 w 151536"/>
              <a:gd name="connsiteY15" fmla="*/ 75768 h 151536"/>
              <a:gd name="connsiteX16" fmla="*/ 141251 w 151536"/>
              <a:gd name="connsiteY16" fmla="*/ 65483 h 1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536" h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chemeClr val="bg1"/>
          </a:solidFill>
          <a:ln w="64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1" name="Graphic 21">
            <a:extLst>
              <a:ext uri="{FF2B5EF4-FFF2-40B4-BE49-F238E27FC236}">
                <a16:creationId xmlns:a16="http://schemas.microsoft.com/office/drawing/2014/main" id="{E66FE37C-2F4B-42DA-BFF6-92DD00BDC49B}"/>
              </a:ext>
            </a:extLst>
          </p:cNvPr>
          <p:cNvSpPr/>
          <p:nvPr userDrawn="1"/>
        </p:nvSpPr>
        <p:spPr>
          <a:xfrm>
            <a:off x="1064053" y="3083338"/>
            <a:ext cx="95759" cy="95759"/>
          </a:xfrm>
          <a:custGeom>
            <a:avLst/>
            <a:gdLst>
              <a:gd name="connsiteX0" fmla="*/ 95759 w 95759"/>
              <a:gd name="connsiteY0" fmla="*/ 47880 h 95759"/>
              <a:gd name="connsiteX1" fmla="*/ 47880 w 95759"/>
              <a:gd name="connsiteY1" fmla="*/ 95759 h 95759"/>
              <a:gd name="connsiteX2" fmla="*/ 0 w 95759"/>
              <a:gd name="connsiteY2" fmla="*/ 47880 h 95759"/>
              <a:gd name="connsiteX3" fmla="*/ 47880 w 95759"/>
              <a:gd name="connsiteY3" fmla="*/ 0 h 95759"/>
              <a:gd name="connsiteX4" fmla="*/ 95759 w 95759"/>
              <a:gd name="connsiteY4" fmla="*/ 47880 h 95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759" h="95759">
                <a:moveTo>
                  <a:pt x="95759" y="47880"/>
                </a:moveTo>
                <a:cubicBezTo>
                  <a:pt x="95759" y="74323"/>
                  <a:pt x="74323" y="95759"/>
                  <a:pt x="47880" y="95759"/>
                </a:cubicBezTo>
                <a:cubicBezTo>
                  <a:pt x="21436" y="95759"/>
                  <a:pt x="0" y="74323"/>
                  <a:pt x="0" y="47880"/>
                </a:cubicBezTo>
                <a:cubicBezTo>
                  <a:pt x="0" y="21436"/>
                  <a:pt x="21436" y="0"/>
                  <a:pt x="47880" y="0"/>
                </a:cubicBezTo>
                <a:cubicBezTo>
                  <a:pt x="74323" y="0"/>
                  <a:pt x="95759" y="21436"/>
                  <a:pt x="95759" y="47880"/>
                </a:cubicBezTo>
                <a:close/>
              </a:path>
            </a:pathLst>
          </a:custGeom>
          <a:solidFill>
            <a:schemeClr val="bg1"/>
          </a:solidFill>
          <a:ln w="46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3" name="Graphic 23">
            <a:extLst>
              <a:ext uri="{FF2B5EF4-FFF2-40B4-BE49-F238E27FC236}">
                <a16:creationId xmlns:a16="http://schemas.microsoft.com/office/drawing/2014/main" id="{DDD38822-731A-48DA-A8A0-FBBAF7A6D65D}"/>
              </a:ext>
            </a:extLst>
          </p:cNvPr>
          <p:cNvSpPr/>
          <p:nvPr userDrawn="1"/>
        </p:nvSpPr>
        <p:spPr>
          <a:xfrm>
            <a:off x="1413405" y="3492870"/>
            <a:ext cx="108625" cy="108625"/>
          </a:xfrm>
          <a:custGeom>
            <a:avLst/>
            <a:gdLst>
              <a:gd name="connsiteX0" fmla="*/ 54313 w 108625"/>
              <a:gd name="connsiteY0" fmla="*/ 16053 h 108625"/>
              <a:gd name="connsiteX1" fmla="*/ 92572 w 108625"/>
              <a:gd name="connsiteY1" fmla="*/ 54313 h 108625"/>
              <a:gd name="connsiteX2" fmla="*/ 54313 w 108625"/>
              <a:gd name="connsiteY2" fmla="*/ 92572 h 108625"/>
              <a:gd name="connsiteX3" fmla="*/ 16053 w 108625"/>
              <a:gd name="connsiteY3" fmla="*/ 54313 h 108625"/>
              <a:gd name="connsiteX4" fmla="*/ 54313 w 108625"/>
              <a:gd name="connsiteY4" fmla="*/ 16053 h 108625"/>
              <a:gd name="connsiteX5" fmla="*/ 54313 w 108625"/>
              <a:gd name="connsiteY5" fmla="*/ 0 h 108625"/>
              <a:gd name="connsiteX6" fmla="*/ 0 w 108625"/>
              <a:gd name="connsiteY6" fmla="*/ 54313 h 108625"/>
              <a:gd name="connsiteX7" fmla="*/ 54313 w 108625"/>
              <a:gd name="connsiteY7" fmla="*/ 108625 h 108625"/>
              <a:gd name="connsiteX8" fmla="*/ 108625 w 108625"/>
              <a:gd name="connsiteY8" fmla="*/ 54313 h 108625"/>
              <a:gd name="connsiteX9" fmla="*/ 54313 w 108625"/>
              <a:gd name="connsiteY9" fmla="*/ 0 h 10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25" h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chemeClr val="bg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482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C05CAAB-DBA2-4548-AD5F-01BB97FBB207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1745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91656" y="841248"/>
            <a:ext cx="4434840" cy="3236976"/>
          </a:xfrm>
        </p:spPr>
        <p:txBody>
          <a:bodyPr anchor="b"/>
          <a:lstStyle>
            <a:lvl1pPr algn="l">
              <a:lnSpc>
                <a:spcPct val="110000"/>
              </a:lnSpc>
              <a:spcBef>
                <a:spcPts val="1000"/>
              </a:spcBef>
              <a:defRPr sz="3600" b="0" i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91655" y="4498848"/>
            <a:ext cx="4434835" cy="510474"/>
          </a:xfrm>
        </p:spPr>
        <p:txBody>
          <a:bodyPr/>
          <a:lstStyle>
            <a:lvl1pPr marL="0" indent="0" algn="l">
              <a:lnSpc>
                <a:spcPct val="110000"/>
              </a:lnSpc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8C2A2A-62DB-40C0-8AE7-CB9B98649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9811512" y="1591056"/>
            <a:ext cx="3547872" cy="3651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1EAA4-F44C-4C1F-B8E3-1A3005300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939C974-0ED4-4915-BBF7-1FB00C18AD45}"/>
              </a:ext>
            </a:extLst>
          </p:cNvPr>
          <p:cNvCxnSpPr>
            <a:cxnSpLocks/>
          </p:cNvCxnSpPr>
          <p:nvPr userDrawn="1"/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515930B2-E36D-4D05-A6B3-CA1BF61D50CC}"/>
              </a:ext>
            </a:extLst>
          </p:cNvPr>
          <p:cNvSpPr/>
          <p:nvPr userDrawn="1"/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9CEC7E0F-60E8-418B-978D-C607C82E97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83464" y="301752"/>
            <a:ext cx="5221224" cy="6263640"/>
          </a:xfrm>
        </p:spPr>
        <p:txBody>
          <a:bodyPr anchor="ctr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9048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365125"/>
            <a:ext cx="10771632" cy="1325563"/>
          </a:xfrm>
        </p:spPr>
        <p:txBody>
          <a:bodyPr/>
          <a:lstStyle>
            <a:lvl1pPr>
              <a:defRPr sz="54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72" y="1825625"/>
            <a:ext cx="10771632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7BB2D-4E2C-4490-A2A3-4B68BCC5D2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8368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40F15D-DD72-46D5-BF0F-F50647107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503920" y="841248"/>
            <a:ext cx="36301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Graphic 22">
            <a:extLst>
              <a:ext uri="{FF2B5EF4-FFF2-40B4-BE49-F238E27FC236}">
                <a16:creationId xmlns:a16="http://schemas.microsoft.com/office/drawing/2014/main" id="{4EADA2ED-8A8C-4D17-8798-F26BF3B4CE25}"/>
              </a:ext>
            </a:extLst>
          </p:cNvPr>
          <p:cNvSpPr/>
          <p:nvPr userDrawn="1"/>
        </p:nvSpPr>
        <p:spPr>
          <a:xfrm>
            <a:off x="11202264" y="344083"/>
            <a:ext cx="151536" cy="151536"/>
          </a:xfrm>
          <a:custGeom>
            <a:avLst/>
            <a:gdLst>
              <a:gd name="connsiteX0" fmla="*/ 141251 w 151536"/>
              <a:gd name="connsiteY0" fmla="*/ 65483 h 151536"/>
              <a:gd name="connsiteX1" fmla="*/ 86053 w 151536"/>
              <a:gd name="connsiteY1" fmla="*/ 65483 h 151536"/>
              <a:gd name="connsiteX2" fmla="*/ 86053 w 151536"/>
              <a:gd name="connsiteY2" fmla="*/ 10285 h 151536"/>
              <a:gd name="connsiteX3" fmla="*/ 75768 w 151536"/>
              <a:gd name="connsiteY3" fmla="*/ 0 h 151536"/>
              <a:gd name="connsiteX4" fmla="*/ 65483 w 151536"/>
              <a:gd name="connsiteY4" fmla="*/ 10285 h 151536"/>
              <a:gd name="connsiteX5" fmla="*/ 65483 w 151536"/>
              <a:gd name="connsiteY5" fmla="*/ 65483 h 151536"/>
              <a:gd name="connsiteX6" fmla="*/ 10285 w 151536"/>
              <a:gd name="connsiteY6" fmla="*/ 65483 h 151536"/>
              <a:gd name="connsiteX7" fmla="*/ 0 w 151536"/>
              <a:gd name="connsiteY7" fmla="*/ 75768 h 151536"/>
              <a:gd name="connsiteX8" fmla="*/ 10285 w 151536"/>
              <a:gd name="connsiteY8" fmla="*/ 86053 h 151536"/>
              <a:gd name="connsiteX9" fmla="*/ 65483 w 151536"/>
              <a:gd name="connsiteY9" fmla="*/ 86053 h 151536"/>
              <a:gd name="connsiteX10" fmla="*/ 65483 w 151536"/>
              <a:gd name="connsiteY10" fmla="*/ 141251 h 151536"/>
              <a:gd name="connsiteX11" fmla="*/ 75768 w 151536"/>
              <a:gd name="connsiteY11" fmla="*/ 151536 h 151536"/>
              <a:gd name="connsiteX12" fmla="*/ 86053 w 151536"/>
              <a:gd name="connsiteY12" fmla="*/ 141251 h 151536"/>
              <a:gd name="connsiteX13" fmla="*/ 86053 w 151536"/>
              <a:gd name="connsiteY13" fmla="*/ 86053 h 151536"/>
              <a:gd name="connsiteX14" fmla="*/ 141251 w 151536"/>
              <a:gd name="connsiteY14" fmla="*/ 86053 h 151536"/>
              <a:gd name="connsiteX15" fmla="*/ 151536 w 151536"/>
              <a:gd name="connsiteY15" fmla="*/ 75768 h 151536"/>
              <a:gd name="connsiteX16" fmla="*/ 141251 w 151536"/>
              <a:gd name="connsiteY16" fmla="*/ 65483 h 1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536" h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chemeClr val="bg1"/>
          </a:solidFill>
          <a:ln w="64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1" name="Graphic 23">
            <a:extLst>
              <a:ext uri="{FF2B5EF4-FFF2-40B4-BE49-F238E27FC236}">
                <a16:creationId xmlns:a16="http://schemas.microsoft.com/office/drawing/2014/main" id="{54AB3A25-6605-4446-9E53-ACEECD25E27B}"/>
              </a:ext>
            </a:extLst>
          </p:cNvPr>
          <p:cNvSpPr/>
          <p:nvPr userDrawn="1"/>
        </p:nvSpPr>
        <p:spPr>
          <a:xfrm>
            <a:off x="11563141" y="590910"/>
            <a:ext cx="108625" cy="108625"/>
          </a:xfrm>
          <a:custGeom>
            <a:avLst/>
            <a:gdLst>
              <a:gd name="connsiteX0" fmla="*/ 54313 w 108625"/>
              <a:gd name="connsiteY0" fmla="*/ 16053 h 108625"/>
              <a:gd name="connsiteX1" fmla="*/ 92572 w 108625"/>
              <a:gd name="connsiteY1" fmla="*/ 54313 h 108625"/>
              <a:gd name="connsiteX2" fmla="*/ 54313 w 108625"/>
              <a:gd name="connsiteY2" fmla="*/ 92572 h 108625"/>
              <a:gd name="connsiteX3" fmla="*/ 16053 w 108625"/>
              <a:gd name="connsiteY3" fmla="*/ 54313 h 108625"/>
              <a:gd name="connsiteX4" fmla="*/ 54313 w 108625"/>
              <a:gd name="connsiteY4" fmla="*/ 16053 h 108625"/>
              <a:gd name="connsiteX5" fmla="*/ 54313 w 108625"/>
              <a:gd name="connsiteY5" fmla="*/ 0 h 108625"/>
              <a:gd name="connsiteX6" fmla="*/ 0 w 108625"/>
              <a:gd name="connsiteY6" fmla="*/ 54313 h 108625"/>
              <a:gd name="connsiteX7" fmla="*/ 54313 w 108625"/>
              <a:gd name="connsiteY7" fmla="*/ 108625 h 108625"/>
              <a:gd name="connsiteX8" fmla="*/ 108625 w 108625"/>
              <a:gd name="connsiteY8" fmla="*/ 54313 h 108625"/>
              <a:gd name="connsiteX9" fmla="*/ 54313 w 108625"/>
              <a:gd name="connsiteY9" fmla="*/ 0 h 10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25" h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chemeClr val="bg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63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57166-6921-4546-BA2C-99E464681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B9122-6371-4049-B57A-33DED7DA2F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44752" y="1825625"/>
            <a:ext cx="4553712" cy="43513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14555D-0753-4312-A26B-2338813F9B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84848" y="1825625"/>
            <a:ext cx="4553712" cy="43513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FB7E8F4-3FB3-45AB-A381-9093CA95AAE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Graphic 15">
            <a:extLst>
              <a:ext uri="{FF2B5EF4-FFF2-40B4-BE49-F238E27FC236}">
                <a16:creationId xmlns:a16="http://schemas.microsoft.com/office/drawing/2014/main" id="{D8685329-C6A1-4CB4-8AAE-150D0341F6A2}"/>
              </a:ext>
            </a:extLst>
          </p:cNvPr>
          <p:cNvSpPr/>
          <p:nvPr userDrawn="1"/>
        </p:nvSpPr>
        <p:spPr>
          <a:xfrm>
            <a:off x="10508317" y="492206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2" name="Graphic 16">
            <a:extLst>
              <a:ext uri="{FF2B5EF4-FFF2-40B4-BE49-F238E27FC236}">
                <a16:creationId xmlns:a16="http://schemas.microsoft.com/office/drawing/2014/main" id="{83CE1DAA-30A3-41AE-8AE1-A7EE5C48A6F3}"/>
              </a:ext>
            </a:extLst>
          </p:cNvPr>
          <p:cNvSpPr/>
          <p:nvPr userDrawn="1"/>
        </p:nvSpPr>
        <p:spPr>
          <a:xfrm>
            <a:off x="11477944" y="1055581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2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Graphic 14">
            <a:extLst>
              <a:ext uri="{FF2B5EF4-FFF2-40B4-BE49-F238E27FC236}">
                <a16:creationId xmlns:a16="http://schemas.microsoft.com/office/drawing/2014/main" id="{065162DD-7ACB-4F9C-90DD-24C743035892}"/>
              </a:ext>
            </a:extLst>
          </p:cNvPr>
          <p:cNvSpPr/>
          <p:nvPr userDrawn="1"/>
        </p:nvSpPr>
        <p:spPr>
          <a:xfrm>
            <a:off x="11241555" y="44663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288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DA4224-F4E4-47A4-ACF7-231749390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679907-DC49-4B86-A34C-C97DBC26A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DBC8A0-34FC-4B6E-B42B-A721267D89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9AC0B6-4CC4-4E41-8A4D-F62E17F28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C0E9BD-90BD-46AE-8A0D-06796ADB76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DA9DAA-006C-4F4B-980E-E3DF019B24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713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708" r:id="rId2"/>
    <p:sldLayoutId id="2147483717" r:id="rId3"/>
    <p:sldLayoutId id="2147483710" r:id="rId4"/>
    <p:sldLayoutId id="2147483709" r:id="rId5"/>
    <p:sldLayoutId id="2147483698" r:id="rId6"/>
    <p:sldLayoutId id="2147483713" r:id="rId7"/>
    <p:sldLayoutId id="2147483712" r:id="rId8"/>
    <p:sldLayoutId id="2147483700" r:id="rId9"/>
    <p:sldLayoutId id="2147483701" r:id="rId10"/>
    <p:sldLayoutId id="2147483716" r:id="rId11"/>
    <p:sldLayoutId id="2147483714" r:id="rId12"/>
    <p:sldLayoutId id="2147483715" r:id="rId13"/>
    <p:sldLayoutId id="2147483702" r:id="rId14"/>
    <p:sldLayoutId id="2147483703" r:id="rId15"/>
    <p:sldLayoutId id="2147483704" r:id="rId16"/>
    <p:sldLayoutId id="2147483705" r:id="rId1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edtech4beginners.com/2016/07/14/10-pros-and-cons-of-a-bring-your-own-device-scheme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reativecommons.org/licenses/by-nc-nd/3.0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1drv.ms/w/s!Ap41mnI0SmN1ojz_TirCjZEhDcTn?e=LqlinS" TargetMode="Externa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lltutorials.info/2018/07/5-ways-to-secure-internet-from-google-experts.html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reativecommons.org/licenses/by-nc/3.0/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policyoptions.irpp.org/magazines/july-2019/the-critical-shortage-of-cybersecurity-expertise/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reativecommons.org/licenses/by-nd/3.0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sa/3.0/" TargetMode="External"/><Relationship Id="rId3" Type="http://schemas.openxmlformats.org/officeDocument/2006/relationships/hyperlink" Target="https://geobrava.wordpress.com/2016/05/22/internet-growth-and-security-in-a-global-networked-economy/" TargetMode="External"/><Relationship Id="rId7" Type="http://schemas.openxmlformats.org/officeDocument/2006/relationships/hyperlink" Target="https://www.privateinternetaccess.com/blog/2018/11/beginners-guide-to-encryption/" TargetMode="Externa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jpg"/><Relationship Id="rId5" Type="http://schemas.openxmlformats.org/officeDocument/2006/relationships/hyperlink" Target="https://medium.com/capgemini-norway/to-encrypt-or-not-to-encrypt-that-is-the-question-30e812bca004" TargetMode="External"/><Relationship Id="rId4" Type="http://schemas.openxmlformats.org/officeDocument/2006/relationships/image" Target="../media/image1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Category:Plain_Text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reativecommons.org/licenses/by-sa/3.0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biovolttechnologies.wordpress.com/category/firewall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reativecommons.org/licenses/by-nc-nd/3.0/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9968B-2619-4F71-AB00-4C493E12080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pc="400" dirty="0"/>
              <a:t>System Security		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F14073-9F68-4B7E-A576-26899D58C7A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000" dirty="0">
                <a:solidFill>
                  <a:schemeClr val="bg1"/>
                </a:solidFill>
              </a:rPr>
              <a:t>Maricia Epps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698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3896" y="304801"/>
            <a:ext cx="2556704" cy="1371601"/>
          </a:xfrm>
        </p:spPr>
        <p:txBody>
          <a:bodyPr>
            <a:normAutofit/>
          </a:bodyPr>
          <a:lstStyle/>
          <a:p>
            <a:r>
              <a:rPr lang="en-US" sz="3300" dirty="0"/>
              <a:t>Nmap Scan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43897" y="2048747"/>
            <a:ext cx="2063483" cy="2858691"/>
          </a:xfrm>
        </p:spPr>
        <p:txBody>
          <a:bodyPr>
            <a:normAutofit/>
          </a:bodyPr>
          <a:lstStyle/>
          <a:p>
            <a:r>
              <a:rPr lang="en-US" dirty="0"/>
              <a:t>The Nmap scan result of the Linux Server VM.</a:t>
            </a:r>
          </a:p>
        </p:txBody>
      </p:sp>
      <p:pic>
        <p:nvPicPr>
          <p:cNvPr id="4" name="Picture 3" descr="Graphical user interface&#10;&#10;Description automatically generated">
            <a:extLst>
              <a:ext uri="{FF2B5EF4-FFF2-40B4-BE49-F238E27FC236}">
                <a16:creationId xmlns:a16="http://schemas.microsoft.com/office/drawing/2014/main" id="{4E7BD148-0F44-D1F1-ED9A-9BFADE2B7D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8922" y="1115892"/>
            <a:ext cx="6076085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582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2FB0B-15EC-453B-BC9B-69AD35DDCEA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cap="all" spc="400" dirty="0">
                <a:solidFill>
                  <a:schemeClr val="bg1"/>
                </a:solidFill>
                <a:latin typeface="+mn-lt"/>
              </a:rPr>
              <a:t>Bring your own device (byod) Security policy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1983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FDFB95-2803-4882-8DE6-333A75D372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21908" y="1249816"/>
            <a:ext cx="4977384" cy="4358367"/>
          </a:xfrm>
        </p:spPr>
        <p:txBody>
          <a:bodyPr>
            <a:normAutofit/>
          </a:bodyPr>
          <a:lstStyle/>
          <a:p>
            <a:r>
              <a:rPr lang="en-US" sz="2800" dirty="0"/>
              <a:t>I created a bring your own device (BYOD) policy. This policy is used to clarify expectations regarding the use of computing resources more specifically employees using their own devices.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A2055D38-CE59-4FC4-85CE-CF9DA81D8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System Security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E0D311A-C366-4A86-9404-C0F5CBF9C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375BE19-865A-4B4B-8357-FD3286A223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33295" y="1863306"/>
            <a:ext cx="4489699" cy="221491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25EF065-968C-86F5-F76C-4AEBDAFD812C}"/>
              </a:ext>
            </a:extLst>
          </p:cNvPr>
          <p:cNvSpPr txBox="1"/>
          <p:nvPr/>
        </p:nvSpPr>
        <p:spPr>
          <a:xfrm>
            <a:off x="1424939" y="4062120"/>
            <a:ext cx="2857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edtech4beginners.com/2016/07/14/10-pros-and-cons-of-a-bring-your-own-device-scheme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c-nd/3.0/"/>
              </a:rPr>
              <a:t>CC BY-NC-ND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18729322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91AA527-D475-55D7-6E41-5363AE9C0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9/3/20XX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A60D26-06FC-B200-3416-82E639537F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011E6B-D7F1-7C3F-FAFA-625EF3EA5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t>13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22D3A64-0EA4-2D9D-9D17-73D3BD0A29AB}"/>
              </a:ext>
            </a:extLst>
          </p:cNvPr>
          <p:cNvSpPr txBox="1"/>
          <p:nvPr/>
        </p:nvSpPr>
        <p:spPr>
          <a:xfrm>
            <a:off x="838200" y="5307062"/>
            <a:ext cx="60064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BYOD Security Policy.docx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F771163-E953-5225-B2CE-F2C144457C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8152" y="1181606"/>
            <a:ext cx="5153025" cy="462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8760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2FB0B-15EC-453B-BC9B-69AD35DDCEA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cap="all" spc="400" dirty="0">
                <a:solidFill>
                  <a:schemeClr val="bg1"/>
                </a:solidFill>
                <a:latin typeface="+mn-lt"/>
              </a:rPr>
              <a:t>Multifactor authentication (</a:t>
            </a:r>
            <a:r>
              <a:rPr lang="en-US" b="1" cap="all" spc="400" dirty="0" err="1">
                <a:solidFill>
                  <a:schemeClr val="bg1"/>
                </a:solidFill>
                <a:latin typeface="+mn-lt"/>
              </a:rPr>
              <a:t>mfa</a:t>
            </a:r>
            <a:r>
              <a:rPr lang="en-US" b="1" cap="all" spc="400" dirty="0">
                <a:solidFill>
                  <a:schemeClr val="bg1"/>
                </a:solidFill>
                <a:latin typeface="+mn-lt"/>
              </a:rPr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2333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FDFB95-2803-4882-8DE6-333A75D372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39513" y="1389729"/>
            <a:ext cx="4942174" cy="4078542"/>
          </a:xfrm>
        </p:spPr>
        <p:txBody>
          <a:bodyPr>
            <a:noAutofit/>
          </a:bodyPr>
          <a:lstStyle/>
          <a:p>
            <a:r>
              <a:rPr lang="en-US" sz="2800" dirty="0"/>
              <a:t>I addressed security vulnerabilities by implementing multifactor authentication (MFA) by adding a time-based one-time password (OTP) to the authentication process</a:t>
            </a: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8DD372BB-220C-48D2-B19A-562BE88C210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283464" y="2068021"/>
            <a:ext cx="5221224" cy="2731101"/>
          </a:xfrm>
        </p:spPr>
      </p:pic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A2055D38-CE59-4FC4-85CE-CF9DA81D8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System Security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E0D311A-C366-4A86-9404-C0F5CBF9C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04CF21-71B1-6CC6-D35D-3C4A55EE3C31}"/>
              </a:ext>
            </a:extLst>
          </p:cNvPr>
          <p:cNvSpPr txBox="1"/>
          <p:nvPr/>
        </p:nvSpPr>
        <p:spPr>
          <a:xfrm>
            <a:off x="283464" y="4799122"/>
            <a:ext cx="522122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www.alltutorials.info/2018/07/5-ways-to-secure-internet-from-google-experts.html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c/3.0/"/>
              </a:rPr>
              <a:t>CC BY-NC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4054915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800" y="1143001"/>
            <a:ext cx="2556704" cy="1371601"/>
          </a:xfrm>
        </p:spPr>
        <p:txBody>
          <a:bodyPr>
            <a:normAutofit fontScale="90000"/>
          </a:bodyPr>
          <a:lstStyle/>
          <a:p>
            <a:r>
              <a:rPr lang="en-US" sz="3300" dirty="0"/>
              <a:t>Common-auth Configuration File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09801" y="2886947"/>
            <a:ext cx="2063483" cy="2858691"/>
          </a:xfrm>
        </p:spPr>
        <p:txBody>
          <a:bodyPr>
            <a:normAutofit/>
          </a:bodyPr>
          <a:lstStyle/>
          <a:p>
            <a:r>
              <a:rPr lang="en-US" dirty="0"/>
              <a:t>The entry that indicates the use of the Google Authenticator module. </a:t>
            </a: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C2CC3864-BCEA-4F1F-0FDF-748BE90BB9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5361" y="1153155"/>
            <a:ext cx="5249008" cy="3467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0831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328" y="781242"/>
            <a:ext cx="2416873" cy="1372387"/>
          </a:xfrm>
        </p:spPr>
        <p:txBody>
          <a:bodyPr>
            <a:normAutofit/>
          </a:bodyPr>
          <a:lstStyle/>
          <a:p>
            <a:r>
              <a:rPr lang="en-US" dirty="0"/>
              <a:t>MFA Logon Screen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31328" y="2551510"/>
            <a:ext cx="2188273" cy="2858691"/>
          </a:xfrm>
        </p:spPr>
        <p:txBody>
          <a:bodyPr>
            <a:noAutofit/>
          </a:bodyPr>
          <a:lstStyle/>
          <a:p>
            <a:r>
              <a:rPr lang="en-US" dirty="0"/>
              <a:t>The logon screen where a verification code is required.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7B74AC-CBEA-E66C-4CDE-84C1B5C6B2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2983" y="885825"/>
            <a:ext cx="5172075" cy="508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0044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2FB0B-15EC-453B-BC9B-69AD35DDCEA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cap="all" spc="400" dirty="0">
                <a:solidFill>
                  <a:schemeClr val="bg1"/>
                </a:solidFill>
                <a:latin typeface="+mn-lt"/>
              </a:rPr>
              <a:t>Vulnerability assessment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08953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FDFB95-2803-4882-8DE6-333A75D372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29528" y="1929067"/>
            <a:ext cx="4962144" cy="3236976"/>
          </a:xfrm>
        </p:spPr>
        <p:txBody>
          <a:bodyPr>
            <a:noAutofit/>
          </a:bodyPr>
          <a:lstStyle/>
          <a:p>
            <a:r>
              <a:rPr lang="en-US" sz="2800" dirty="0"/>
              <a:t>I conducted a vulnerability assessment of a server using NMAP (the network mapper), </a:t>
            </a:r>
            <a:r>
              <a:rPr lang="en-US" sz="2800" dirty="0" err="1"/>
              <a:t>Netcat</a:t>
            </a:r>
            <a:r>
              <a:rPr lang="en-US" sz="2800" dirty="0"/>
              <a:t>, and Wireshark. </a:t>
            </a: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8DD372BB-220C-48D2-B19A-562BE88C210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283464" y="2067351"/>
            <a:ext cx="5221224" cy="2732440"/>
          </a:xfrm>
        </p:spPr>
      </p:pic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A2055D38-CE59-4FC4-85CE-CF9DA81D8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System Security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E0D311A-C366-4A86-9404-C0F5CBF9C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04CF21-71B1-6CC6-D35D-3C4A55EE3C31}"/>
              </a:ext>
            </a:extLst>
          </p:cNvPr>
          <p:cNvSpPr txBox="1"/>
          <p:nvPr/>
        </p:nvSpPr>
        <p:spPr>
          <a:xfrm>
            <a:off x="283464" y="4799791"/>
            <a:ext cx="522122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policyoptions.irpp.org/magazines/july-2019/the-critical-shortage-of-cybersecurity-expertise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d/3.0/"/>
              </a:rPr>
              <a:t>CC BY-ND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37199458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115FF41-AFA4-4D25-AB42-AB034F4B4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/>
              <a:t>Introduction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881FA9-F3B0-4912-B0E1-352094195C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The purpose of this project is to use technical, and administrative controls, as well as encryption to secure file management and mitigate risks to enterprise data assets. I will also demonstrate how firewalls are use to protect enterprise computing resources from attacks, create a bring your own device (BYOD) policy, implement multifactor authentication (MFA), and conduct a vulnerability assessment.</a:t>
            </a:r>
            <a:endParaRPr lang="en-US" dirty="0"/>
          </a:p>
        </p:txBody>
      </p:sp>
      <p:pic>
        <p:nvPicPr>
          <p:cNvPr id="8" name="Picture Placeholder 7" descr="mountains under the night sky just before dawn">
            <a:extLst>
              <a:ext uri="{FF2B5EF4-FFF2-40B4-BE49-F238E27FC236}">
                <a16:creationId xmlns:a16="http://schemas.microsoft.com/office/drawing/2014/main" id="{B53D1AAB-32B2-4F04-828F-AB1C758AF00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l="71" r="71"/>
          <a:stretch/>
        </p:blipFill>
        <p:spPr/>
      </p:pic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D45C472E-4078-40A0-83A2-652E8356E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10/18/2022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A8C7C3A0-5E78-49C8-B8D4-F3DF62B2B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System Security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56AE2454-CE9A-4A6B-AB5A-349E0D967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349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3896" y="304801"/>
            <a:ext cx="2556704" cy="1371601"/>
          </a:xfrm>
        </p:spPr>
        <p:txBody>
          <a:bodyPr>
            <a:normAutofit/>
          </a:bodyPr>
          <a:lstStyle/>
          <a:p>
            <a:r>
              <a:rPr lang="en-US" sz="3300" dirty="0"/>
              <a:t>Nmap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43897" y="2048747"/>
            <a:ext cx="2063483" cy="2858691"/>
          </a:xfrm>
        </p:spPr>
        <p:txBody>
          <a:bodyPr>
            <a:normAutofit/>
          </a:bodyPr>
          <a:lstStyle/>
          <a:p>
            <a:r>
              <a:rPr lang="en-US" dirty="0"/>
              <a:t>The scan result showing both the Kali and Linux Server VMs.</a:t>
            </a:r>
          </a:p>
        </p:txBody>
      </p:sp>
      <p:pic>
        <p:nvPicPr>
          <p:cNvPr id="8" name="Picture 7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9E3AC846-14C9-D442-A136-FF2DAEA623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972" y="4705731"/>
            <a:ext cx="4693300" cy="1124107"/>
          </a:xfrm>
          <a:prstGeom prst="rect">
            <a:avLst/>
          </a:prstGeom>
        </p:spPr>
      </p:pic>
      <p:pic>
        <p:nvPicPr>
          <p:cNvPr id="4" name="Picture 3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A75FD828-5B05-B4A9-1907-4E9F46C414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972" y="304801"/>
            <a:ext cx="4693300" cy="4400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0252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3896" y="304801"/>
            <a:ext cx="2556704" cy="1371601"/>
          </a:xfrm>
        </p:spPr>
        <p:txBody>
          <a:bodyPr>
            <a:normAutofit/>
          </a:bodyPr>
          <a:lstStyle/>
          <a:p>
            <a:r>
              <a:rPr lang="en-US" sz="3300" dirty="0" err="1"/>
              <a:t>NetCat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43897" y="2048747"/>
            <a:ext cx="2063483" cy="2858691"/>
          </a:xfrm>
        </p:spPr>
        <p:txBody>
          <a:bodyPr>
            <a:normAutofit/>
          </a:bodyPr>
          <a:lstStyle/>
          <a:p>
            <a:r>
              <a:rPr lang="en-US" dirty="0"/>
              <a:t>This screenshot should include the scan result showing both the Kali and Linux Server VMs.</a:t>
            </a:r>
          </a:p>
        </p:txBody>
      </p:sp>
      <p:pic>
        <p:nvPicPr>
          <p:cNvPr id="4" name="Picture 3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042B869F-5DE3-52FE-47C7-532B2BA6C0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967" y="1850595"/>
            <a:ext cx="4391638" cy="1409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4622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3896" y="304801"/>
            <a:ext cx="2556704" cy="1371601"/>
          </a:xfrm>
        </p:spPr>
        <p:txBody>
          <a:bodyPr>
            <a:normAutofit/>
          </a:bodyPr>
          <a:lstStyle/>
          <a:p>
            <a:r>
              <a:rPr lang="en-US" sz="3300" dirty="0"/>
              <a:t>Wireshark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43897" y="2048747"/>
            <a:ext cx="2063483" cy="2858691"/>
          </a:xfrm>
        </p:spPr>
        <p:txBody>
          <a:bodyPr>
            <a:normAutofit/>
          </a:bodyPr>
          <a:lstStyle/>
          <a:p>
            <a:r>
              <a:rPr lang="en-US" dirty="0"/>
              <a:t>The Wireshark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—</a:t>
            </a:r>
            <a:r>
              <a:rPr lang="en-US" dirty="0"/>
              <a:t>Follow TCP Steam window showing the Telnet username and password.</a:t>
            </a:r>
          </a:p>
        </p:txBody>
      </p:sp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DCE0FFF2-BCD1-E673-8E85-909E1BF95E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624" y="961633"/>
            <a:ext cx="5988593" cy="4934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065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3896" y="304801"/>
            <a:ext cx="2556704" cy="1371601"/>
          </a:xfrm>
        </p:spPr>
        <p:txBody>
          <a:bodyPr>
            <a:normAutofit/>
          </a:bodyPr>
          <a:lstStyle/>
          <a:p>
            <a:r>
              <a:rPr lang="en-US" sz="3300" dirty="0"/>
              <a:t>Nessus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43897" y="2048747"/>
            <a:ext cx="2063483" cy="2858691"/>
          </a:xfrm>
        </p:spPr>
        <p:txBody>
          <a:bodyPr>
            <a:noAutofit/>
          </a:bodyPr>
          <a:lstStyle/>
          <a:p>
            <a:r>
              <a:rPr lang="en-US" dirty="0"/>
              <a:t>The high-level view of the Nessus vulnerability scan report (showing categories of vulnerability in different colors).</a:t>
            </a:r>
          </a:p>
        </p:txBody>
      </p:sp>
      <p:pic>
        <p:nvPicPr>
          <p:cNvPr id="4" name="Picture 3" descr="Graphical user interface, timeline&#10;&#10;Description automatically generated">
            <a:extLst>
              <a:ext uri="{FF2B5EF4-FFF2-40B4-BE49-F238E27FC236}">
                <a16:creationId xmlns:a16="http://schemas.microsoft.com/office/drawing/2014/main" id="{A76EB2A6-A865-AF3C-D486-8F19C78A9F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2274" y="990601"/>
            <a:ext cx="5851081" cy="4648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0128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DFDFD6-811E-62B4-F80D-3FB78D00C40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Challenges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B14EA2-1965-757B-D746-EA1A6727D1F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biggest challenge I faced was when executing the commands for </a:t>
            </a:r>
            <a:r>
              <a:rPr lang="en-US" dirty="0" err="1"/>
              <a:t>NetCat</a:t>
            </a:r>
            <a:r>
              <a:rPr lang="en-US" dirty="0"/>
              <a:t> my @root would not reappear on the next line after the command had been executed. I believe it was a glitch inside of the testing environment due to it only happening when inputting those specific commands. </a:t>
            </a:r>
          </a:p>
        </p:txBody>
      </p:sp>
    </p:spTree>
    <p:extLst>
      <p:ext uri="{BB962C8B-B14F-4D97-AF65-F5344CB8AC3E}">
        <p14:creationId xmlns:p14="http://schemas.microsoft.com/office/powerpoint/2010/main" val="34740424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110B8C-26D0-059B-822C-1A7682D7C3B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Career Skills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7108A3-0C95-FEA8-C875-52A13A7C04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Prevent and mitigate network attacks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Vulnerability testing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Firewalls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Encryption solutions</a:t>
            </a:r>
          </a:p>
        </p:txBody>
      </p:sp>
    </p:spTree>
    <p:extLst>
      <p:ext uri="{BB962C8B-B14F-4D97-AF65-F5344CB8AC3E}">
        <p14:creationId xmlns:p14="http://schemas.microsoft.com/office/powerpoint/2010/main" val="21863424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FB28F-C9D7-439B-B863-44B4E851A0B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50061247-EA4F-4DFA-AFCE-648487762CF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000" dirty="0"/>
              <a:t>I used technical, and administrative controls, as well as encryption to secure file management and mitigate risks to enterprise data assets. I also demonstrated how firewalls are used to protect enterprise computing resources from attacks, created a bring your own device (BYOD) policy, implemented multifactor authentication (MFA), and conducted a vulnerability assessment.</a:t>
            </a:r>
            <a:endParaRPr lang="en-US" dirty="0"/>
          </a:p>
          <a:p>
            <a:endParaRPr lang="en-US" dirty="0"/>
          </a:p>
        </p:txBody>
      </p:sp>
      <p:pic>
        <p:nvPicPr>
          <p:cNvPr id="22" name="Picture Placeholder 21">
            <a:extLst>
              <a:ext uri="{FF2B5EF4-FFF2-40B4-BE49-F238E27FC236}">
                <a16:creationId xmlns:a16="http://schemas.microsoft.com/office/drawing/2014/main" id="{D8AC51EB-1C22-4303-8354-FC97950C7DE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449" b="449"/>
          <a:stretch/>
        </p:blipFill>
        <p:spPr>
          <a:xfrm>
            <a:off x="283464" y="3108960"/>
            <a:ext cx="5221224" cy="3447288"/>
          </a:xfrm>
        </p:spPr>
      </p:pic>
      <p:pic>
        <p:nvPicPr>
          <p:cNvPr id="18" name="Picture Placeholder 17">
            <a:extLst>
              <a:ext uri="{FF2B5EF4-FFF2-40B4-BE49-F238E27FC236}">
                <a16:creationId xmlns:a16="http://schemas.microsoft.com/office/drawing/2014/main" id="{B503D699-E643-4969-9463-5C6331D0C869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17295" r="17295"/>
          <a:stretch/>
        </p:blipFill>
        <p:spPr>
          <a:xfrm>
            <a:off x="283464" y="301752"/>
            <a:ext cx="2459736" cy="2505456"/>
          </a:xfrm>
        </p:spPr>
      </p:pic>
      <p:pic>
        <p:nvPicPr>
          <p:cNvPr id="20" name="Picture Placeholder 19">
            <a:extLst>
              <a:ext uri="{FF2B5EF4-FFF2-40B4-BE49-F238E27FC236}">
                <a16:creationId xmlns:a16="http://schemas.microsoft.com/office/drawing/2014/main" id="{B8714555-7486-4DD7-A96C-52C276483584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l="24229" r="24229"/>
          <a:stretch/>
        </p:blipFill>
        <p:spPr>
          <a:xfrm>
            <a:off x="3044952" y="301752"/>
            <a:ext cx="2459736" cy="2505456"/>
          </a:xfrm>
        </p:spPr>
      </p:pic>
      <p:sp>
        <p:nvSpPr>
          <p:cNvPr id="23" name="Footer Placeholder 22">
            <a:extLst>
              <a:ext uri="{FF2B5EF4-FFF2-40B4-BE49-F238E27FC236}">
                <a16:creationId xmlns:a16="http://schemas.microsoft.com/office/drawing/2014/main" id="{249ACE4E-0038-4BA2-8883-8C3F73B79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System security</a:t>
            </a:r>
          </a:p>
        </p:txBody>
      </p:sp>
      <p:sp>
        <p:nvSpPr>
          <p:cNvPr id="24" name="Slide Number Placeholder 23">
            <a:extLst>
              <a:ext uri="{FF2B5EF4-FFF2-40B4-BE49-F238E27FC236}">
                <a16:creationId xmlns:a16="http://schemas.microsoft.com/office/drawing/2014/main" id="{9A686A52-7630-4675-B383-8C2AD252E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B00D00-F2FA-D9C9-95DA-69E1B941A0D8}"/>
              </a:ext>
            </a:extLst>
          </p:cNvPr>
          <p:cNvSpPr txBox="1"/>
          <p:nvPr/>
        </p:nvSpPr>
        <p:spPr>
          <a:xfrm>
            <a:off x="283464" y="2807208"/>
            <a:ext cx="2459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5" tooltip="https://medium.com/capgemini-norway/to-encrypt-or-not-to-encrypt-that-is-the-question-30e812bca004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8" tooltip="https://creativecommons.org/licenses/by-sa/3.0/"/>
              </a:rPr>
              <a:t>CC BY-SA</a:t>
            </a:r>
            <a:endParaRPr lang="en-US" sz="9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CA085B-7A04-CABB-0414-A8E7127AD866}"/>
              </a:ext>
            </a:extLst>
          </p:cNvPr>
          <p:cNvSpPr txBox="1"/>
          <p:nvPr/>
        </p:nvSpPr>
        <p:spPr>
          <a:xfrm>
            <a:off x="3044952" y="2807208"/>
            <a:ext cx="2459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7" tooltip="https://www.privateinternetaccess.com/blog/2018/11/beginners-guide-to-encryption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8" tooltip="https://creativecommons.org/licenses/by-sa/3.0/"/>
              </a:rPr>
              <a:t>CC BY-SA</a:t>
            </a:r>
            <a:endParaRPr lang="en-US" sz="9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F1B3BD-2C92-C7D2-BFA8-2D18067B90DD}"/>
              </a:ext>
            </a:extLst>
          </p:cNvPr>
          <p:cNvSpPr txBox="1"/>
          <p:nvPr/>
        </p:nvSpPr>
        <p:spPr>
          <a:xfrm>
            <a:off x="283464" y="6556248"/>
            <a:ext cx="522122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geobrava.wordpress.com/2016/05/22/internet-growth-and-security-in-a-global-networked-economy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8" tooltip="https://creativecommons.org/licenses/by-sa/3.0/"/>
              </a:rPr>
              <a:t>CC BY-SA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35847726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ate Placeholder 21">
            <a:extLst>
              <a:ext uri="{FF2B5EF4-FFF2-40B4-BE49-F238E27FC236}">
                <a16:creationId xmlns:a16="http://schemas.microsoft.com/office/drawing/2014/main" id="{692474E6-3035-46B8-9C05-9B4204E8E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10/18/2022</a:t>
            </a:r>
          </a:p>
        </p:txBody>
      </p:sp>
      <p:sp>
        <p:nvSpPr>
          <p:cNvPr id="24" name="Slide Number Placeholder 23">
            <a:extLst>
              <a:ext uri="{FF2B5EF4-FFF2-40B4-BE49-F238E27FC236}">
                <a16:creationId xmlns:a16="http://schemas.microsoft.com/office/drawing/2014/main" id="{5D838446-B95D-4AB7-B8CA-D5804BB79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23" name="Footer Placeholder 22">
            <a:extLst>
              <a:ext uri="{FF2B5EF4-FFF2-40B4-BE49-F238E27FC236}">
                <a16:creationId xmlns:a16="http://schemas.microsoft.com/office/drawing/2014/main" id="{DE8D546E-0F46-4CC0-B2B1-8B2430D00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System security</a:t>
            </a:r>
          </a:p>
        </p:txBody>
      </p:sp>
      <p:pic>
        <p:nvPicPr>
          <p:cNvPr id="9" name="Picture Placeholder 8" descr="mountains at sunset">
            <a:extLst>
              <a:ext uri="{FF2B5EF4-FFF2-40B4-BE49-F238E27FC236}">
                <a16:creationId xmlns:a16="http://schemas.microsoft.com/office/drawing/2014/main" id="{C82DA925-978C-48A9-98AD-0653B7A3D2D9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/>
          <a:srcRect t="41" b="41"/>
          <a:stretch/>
        </p:blipFill>
        <p:spPr/>
      </p:pic>
      <p:pic>
        <p:nvPicPr>
          <p:cNvPr id="11" name="Picture Placeholder 10" descr="mountains at sunset">
            <a:extLst>
              <a:ext uri="{FF2B5EF4-FFF2-40B4-BE49-F238E27FC236}">
                <a16:creationId xmlns:a16="http://schemas.microsoft.com/office/drawing/2014/main" id="{E63B7C3F-04A4-43F6-881D-FA11061CBAFA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/>
          <a:srcRect t="347" b="347"/>
          <a:stretch/>
        </p:blipFill>
        <p:spPr/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FF777B66-94CB-491C-AC6B-BDAC98E21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2AF1107-8D35-4E35-93C7-D3640946F7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Maricia Epps</a:t>
            </a:r>
          </a:p>
          <a:p>
            <a:r>
              <a:rPr lang="en-US" dirty="0"/>
              <a:t>maricia.epps@gmail.com</a:t>
            </a:r>
          </a:p>
          <a:p>
            <a:r>
              <a:rPr lang="en-US" dirty="0"/>
              <a:t>https://mariciaepps.wixsite.com/website</a:t>
            </a:r>
          </a:p>
          <a:p>
            <a:endParaRPr lang="en-US" dirty="0"/>
          </a:p>
        </p:txBody>
      </p:sp>
      <p:pic>
        <p:nvPicPr>
          <p:cNvPr id="15" name="Picture Placeholder 14" descr="mountains under near dusk sky">
            <a:extLst>
              <a:ext uri="{FF2B5EF4-FFF2-40B4-BE49-F238E27FC236}">
                <a16:creationId xmlns:a16="http://schemas.microsoft.com/office/drawing/2014/main" id="{3D15FDC1-74B5-4FD8-BD17-0E2502C411A6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4"/>
          <a:srcRect l="16" r="16"/>
          <a:stretch/>
        </p:blipFill>
        <p:spPr/>
      </p:pic>
      <p:pic>
        <p:nvPicPr>
          <p:cNvPr id="13" name="Picture Placeholder 12" descr="mountains under the night sky just before dawn">
            <a:extLst>
              <a:ext uri="{FF2B5EF4-FFF2-40B4-BE49-F238E27FC236}">
                <a16:creationId xmlns:a16="http://schemas.microsoft.com/office/drawing/2014/main" id="{E02C4914-F076-4415-9C5D-A9BDB6CC6110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5"/>
          <a:srcRect t="108" b="108"/>
          <a:stretch/>
        </p:blipFill>
        <p:spPr/>
      </p:pic>
    </p:spTree>
    <p:extLst>
      <p:ext uri="{BB962C8B-B14F-4D97-AF65-F5344CB8AC3E}">
        <p14:creationId xmlns:p14="http://schemas.microsoft.com/office/powerpoint/2010/main" val="9273131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2FB0B-15EC-453B-BC9B-69AD35DDCEA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cap="all" spc="400" dirty="0">
                <a:solidFill>
                  <a:schemeClr val="bg1"/>
                </a:solidFill>
                <a:latin typeface="+mn-lt"/>
              </a:rPr>
              <a:t>Asymmetric Key Encryption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78825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FDFB95-2803-4882-8DE6-333A75D372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99988" y="418020"/>
            <a:ext cx="5221223" cy="6021959"/>
          </a:xfrm>
        </p:spPr>
        <p:txBody>
          <a:bodyPr>
            <a:normAutofit/>
          </a:bodyPr>
          <a:lstStyle/>
          <a:p>
            <a:r>
              <a:rPr lang="en-US" sz="2800" dirty="0"/>
              <a:t>I addressed security vulnerabilities by disabling unnecessary services, implemented a stateful firewall to allow access from approved hosts, implemented security controls to protect against dictionary and brute force attacks, and implemented asymmetric key encryption using GPG.</a:t>
            </a: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8DD372BB-220C-48D2-B19A-562BE88C210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283464" y="1475612"/>
            <a:ext cx="5221224" cy="3915919"/>
          </a:xfrm>
        </p:spPr>
      </p:pic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A2055D38-CE59-4FC4-85CE-CF9DA81D8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System Security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E0D311A-C366-4A86-9404-C0F5CBF9C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04CF21-71B1-6CC6-D35D-3C4A55EE3C31}"/>
              </a:ext>
            </a:extLst>
          </p:cNvPr>
          <p:cNvSpPr txBox="1"/>
          <p:nvPr/>
        </p:nvSpPr>
        <p:spPr>
          <a:xfrm>
            <a:off x="283464" y="5391531"/>
            <a:ext cx="522122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commons.wikimedia.org/wiki/Category:Plain_Text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sa/3.0/"/>
              </a:rPr>
              <a:t>CC BY-SA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35614734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3896" y="838201"/>
            <a:ext cx="2556704" cy="1371601"/>
          </a:xfrm>
        </p:spPr>
        <p:txBody>
          <a:bodyPr>
            <a:normAutofit/>
          </a:bodyPr>
          <a:lstStyle/>
          <a:p>
            <a:r>
              <a:rPr lang="en-US" sz="3300" dirty="0"/>
              <a:t>File Encryption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43897" y="2582147"/>
            <a:ext cx="2063483" cy="2858691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Content of the plaintext file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Content of the encrypted file</a:t>
            </a:r>
          </a:p>
        </p:txBody>
      </p:sp>
      <p:pic>
        <p:nvPicPr>
          <p:cNvPr id="4" name="Picture 3" descr="Graphical user interface&#10;&#10;Description automatically generated">
            <a:extLst>
              <a:ext uri="{FF2B5EF4-FFF2-40B4-BE49-F238E27FC236}">
                <a16:creationId xmlns:a16="http://schemas.microsoft.com/office/drawing/2014/main" id="{EF718AB8-B864-C607-A27D-42F82182C9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3863" y="1122839"/>
            <a:ext cx="6096000" cy="431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4214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3799" y="838201"/>
            <a:ext cx="2556704" cy="1371601"/>
          </a:xfrm>
        </p:spPr>
        <p:txBody>
          <a:bodyPr>
            <a:normAutofit/>
          </a:bodyPr>
          <a:lstStyle/>
          <a:p>
            <a:r>
              <a:rPr lang="en-US" sz="3300" dirty="0"/>
              <a:t>File Decryption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23800" y="2607683"/>
            <a:ext cx="2188273" cy="2858691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encrypted file being listed by itself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decrypting process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Both the encrypted file and the original plaintext file being listed</a:t>
            </a:r>
          </a:p>
        </p:txBody>
      </p:sp>
      <p:pic>
        <p:nvPicPr>
          <p:cNvPr id="4" name="Picture 3" descr="Graphical user interface&#10;&#10;Description automatically generated">
            <a:extLst>
              <a:ext uri="{FF2B5EF4-FFF2-40B4-BE49-F238E27FC236}">
                <a16:creationId xmlns:a16="http://schemas.microsoft.com/office/drawing/2014/main" id="{1C065662-A16F-62E0-24A6-DCAE4CAA4E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0152" y="1309476"/>
            <a:ext cx="5830361" cy="4239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0014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2FB0B-15EC-453B-BC9B-69AD35DDCEA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cap="all" spc="400" dirty="0">
                <a:solidFill>
                  <a:schemeClr val="bg1"/>
                </a:solidFill>
                <a:latin typeface="+mn-lt"/>
              </a:rPr>
              <a:t>Stateful firewall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7818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FDFB95-2803-4882-8DE6-333A75D372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37910" y="525383"/>
            <a:ext cx="4945380" cy="5807233"/>
          </a:xfrm>
        </p:spPr>
        <p:txBody>
          <a:bodyPr>
            <a:normAutofit/>
          </a:bodyPr>
          <a:lstStyle/>
          <a:p>
            <a:r>
              <a:rPr lang="en-US" sz="2800" dirty="0"/>
              <a:t>I addressed security vulnerabilities by enhancing user management, implementing a stateful firewall to allow access from approved hosts only, encrypted data at rest and in transit, and hardened the Linux server by setting up a stateful firewall with iptables. </a:t>
            </a: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8DD372BB-220C-48D2-B19A-562BE88C210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689217" y="1235637"/>
            <a:ext cx="4409715" cy="3915919"/>
          </a:xfrm>
        </p:spPr>
      </p:pic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A2055D38-CE59-4FC4-85CE-CF9DA81D8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System Security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E0D311A-C366-4A86-9404-C0F5CBF9C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04CF21-71B1-6CC6-D35D-3C4A55EE3C31}"/>
              </a:ext>
            </a:extLst>
          </p:cNvPr>
          <p:cNvSpPr txBox="1"/>
          <p:nvPr/>
        </p:nvSpPr>
        <p:spPr>
          <a:xfrm>
            <a:off x="689218" y="5391531"/>
            <a:ext cx="440971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biovolttechnologies.wordpress.com/category/firewall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c-nd/3.0/"/>
              </a:rPr>
              <a:t>CC BY-NC-ND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9315115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363788" y="443638"/>
            <a:ext cx="4267200" cy="1125583"/>
          </a:xfrm>
        </p:spPr>
        <p:txBody>
          <a:bodyPr>
            <a:normAutofit/>
          </a:bodyPr>
          <a:lstStyle/>
          <a:p>
            <a:r>
              <a:rPr lang="en-US" dirty="0"/>
              <a:t>Question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2363788" y="1752601"/>
            <a:ext cx="7770812" cy="4098971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1800" dirty="0"/>
              <a:t>What effect does the </a:t>
            </a:r>
            <a:r>
              <a:rPr lang="en-US" sz="1800" dirty="0" err="1"/>
              <a:t>sudo</a:t>
            </a:r>
            <a:r>
              <a:rPr lang="en-US" sz="1800" dirty="0"/>
              <a:t> </a:t>
            </a:r>
            <a:r>
              <a:rPr lang="en-US" sz="1800" dirty="0" err="1"/>
              <a:t>iptables</a:t>
            </a:r>
            <a:r>
              <a:rPr lang="en-US" sz="1800" dirty="0"/>
              <a:t> --policy INPUT DROP command have on the access to computing resources?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Answer here:  It closes all open ports. 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18913"/>
      </p:ext>
    </p:extLst>
  </p:cSld>
  <p:clrMapOvr>
    <a:masterClrMapping/>
  </p:clrMapOvr>
</p:sld>
</file>

<file path=ppt/theme/theme1.xml><?xml version="1.0" encoding="utf-8"?>
<a:theme xmlns:a="http://schemas.openxmlformats.org/drawingml/2006/main" name="GradientUnivers">
  <a:themeElements>
    <a:clrScheme name="Gradient">
      <a:dk1>
        <a:sysClr val="windowText" lastClr="000000"/>
      </a:dk1>
      <a:lt1>
        <a:sysClr val="window" lastClr="FFFFFF"/>
      </a:lt1>
      <a:dk2>
        <a:srgbClr val="10013F"/>
      </a:dk2>
      <a:lt2>
        <a:srgbClr val="F2F0FF"/>
      </a:lt2>
      <a:accent1>
        <a:srgbClr val="814DFF"/>
      </a:accent1>
      <a:accent2>
        <a:srgbClr val="243FFF"/>
      </a:accent2>
      <a:accent3>
        <a:srgbClr val="FF83B6"/>
      </a:accent3>
      <a:accent4>
        <a:srgbClr val="FF9022"/>
      </a:accent4>
      <a:accent5>
        <a:srgbClr val="FF1F85"/>
      </a:accent5>
      <a:accent6>
        <a:srgbClr val="1A98FF"/>
      </a:accent6>
      <a:hlink>
        <a:srgbClr val="0563C1"/>
      </a:hlink>
      <a:folHlink>
        <a:srgbClr val="954F72"/>
      </a:folHlink>
    </a:clrScheme>
    <a:fontScheme name="Univers">
      <a:majorFont>
        <a:latin typeface="Univers"/>
        <a:ea typeface=""/>
        <a:cs typeface=""/>
      </a:majorFont>
      <a:minorFont>
        <a:latin typeface="Univer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Univers" id="{605F9078-86F9-4258-A3E1-F8EFF02AE8CC}" vid="{4848699B-BB01-41E3-9EC4-3D97DFE5292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9919F73-B6C2-4A43-95E2-833EC48925FE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3C8E00D1-8EA3-4E42-801D-0253E1EAFC2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BC329F5-30EE-4BF7-AA2A-B837B51416B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{CBF4F09D-9DAC-47D4-B51F-90C526DBCF79}tf89338750_win32</Template>
  <TotalTime>104</TotalTime>
  <Words>687</Words>
  <Application>Microsoft Office PowerPoint</Application>
  <PresentationFormat>Widescreen</PresentationFormat>
  <Paragraphs>86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Univers</vt:lpstr>
      <vt:lpstr>GradientUnivers</vt:lpstr>
      <vt:lpstr>System Security  </vt:lpstr>
      <vt:lpstr>Introduction</vt:lpstr>
      <vt:lpstr>Asymmetric Key Encryption</vt:lpstr>
      <vt:lpstr>I addressed security vulnerabilities by disabling unnecessary services, implemented a stateful firewall to allow access from approved hosts, implemented security controls to protect against dictionary and brute force attacks, and implemented asymmetric key encryption using GPG.</vt:lpstr>
      <vt:lpstr>File Encryption</vt:lpstr>
      <vt:lpstr>File Decryption</vt:lpstr>
      <vt:lpstr>Stateful firewall</vt:lpstr>
      <vt:lpstr>I addressed security vulnerabilities by enhancing user management, implementing a stateful firewall to allow access from approved hosts only, encrypted data at rest and in transit, and hardened the Linux server by setting up a stateful firewall with iptables. </vt:lpstr>
      <vt:lpstr>Question</vt:lpstr>
      <vt:lpstr>Nmap Scan</vt:lpstr>
      <vt:lpstr>Bring your own device (byod) Security policy</vt:lpstr>
      <vt:lpstr>I created a bring your own device (BYOD) policy. This policy is used to clarify expectations regarding the use of computing resources more specifically employees using their own devices.</vt:lpstr>
      <vt:lpstr>PowerPoint Presentation</vt:lpstr>
      <vt:lpstr>Multifactor authentication (mfa)</vt:lpstr>
      <vt:lpstr>I addressed security vulnerabilities by implementing multifactor authentication (MFA) by adding a time-based one-time password (OTP) to the authentication process</vt:lpstr>
      <vt:lpstr>Common-auth Configuration File</vt:lpstr>
      <vt:lpstr>MFA Logon Screen</vt:lpstr>
      <vt:lpstr>Vulnerability assessment</vt:lpstr>
      <vt:lpstr>I conducted a vulnerability assessment of a server using NMAP (the network mapper), Netcat, and Wireshark. </vt:lpstr>
      <vt:lpstr>Nmap</vt:lpstr>
      <vt:lpstr>NetCat</vt:lpstr>
      <vt:lpstr>Wireshark</vt:lpstr>
      <vt:lpstr>Nessus</vt:lpstr>
      <vt:lpstr>Challenges</vt:lpstr>
      <vt:lpstr>Career Skills</vt:lpstr>
      <vt:lpstr>Summary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System Security  </dc:title>
  <dc:creator>Maricia Epps</dc:creator>
  <cp:lastModifiedBy>Maricia Epps</cp:lastModifiedBy>
  <cp:revision>2</cp:revision>
  <dcterms:created xsi:type="dcterms:W3CDTF">2022-10-18T13:37:46Z</dcterms:created>
  <dcterms:modified xsi:type="dcterms:W3CDTF">2022-10-20T23:25:46Z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