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07E93-5031-417B-B525-44E1DCEA2AA3}" v="3" dt="2022-06-25T15:19:39.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7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cia Epps" userId="75634a34729a359e" providerId="LiveId" clId="{60207E93-5031-417B-B525-44E1DCEA2AA3}"/>
    <pc:docChg chg="undo custSel addSld delSld modSld">
      <pc:chgData name="Maricia Epps" userId="75634a34729a359e" providerId="LiveId" clId="{60207E93-5031-417B-B525-44E1DCEA2AA3}" dt="2022-06-25T15:39:09.149" v="1668" actId="20577"/>
      <pc:docMkLst>
        <pc:docMk/>
      </pc:docMkLst>
      <pc:sldChg chg="addSp modSp mod setBg setClrOvrMap">
        <pc:chgData name="Maricia Epps" userId="75634a34729a359e" providerId="LiveId" clId="{60207E93-5031-417B-B525-44E1DCEA2AA3}" dt="2022-06-25T15:19:51.728" v="693" actId="26606"/>
        <pc:sldMkLst>
          <pc:docMk/>
          <pc:sldMk cId="1684047312" sldId="256"/>
        </pc:sldMkLst>
        <pc:spChg chg="mod">
          <ac:chgData name="Maricia Epps" userId="75634a34729a359e" providerId="LiveId" clId="{60207E93-5031-417B-B525-44E1DCEA2AA3}" dt="2022-06-25T15:19:51.728" v="693" actId="26606"/>
          <ac:spMkLst>
            <pc:docMk/>
            <pc:sldMk cId="1684047312" sldId="256"/>
            <ac:spMk id="2" creationId="{FF2AB849-7B41-BB93-F3F4-AD0A2033E195}"/>
          </ac:spMkLst>
        </pc:spChg>
        <pc:spChg chg="mod">
          <ac:chgData name="Maricia Epps" userId="75634a34729a359e" providerId="LiveId" clId="{60207E93-5031-417B-B525-44E1DCEA2AA3}" dt="2022-06-25T15:19:51.728" v="693" actId="26606"/>
          <ac:spMkLst>
            <pc:docMk/>
            <pc:sldMk cId="1684047312" sldId="256"/>
            <ac:spMk id="3" creationId="{9D546326-148F-5C18-40E0-871D407100AE}"/>
          </ac:spMkLst>
        </pc:spChg>
        <pc:grpChg chg="add">
          <ac:chgData name="Maricia Epps" userId="75634a34729a359e" providerId="LiveId" clId="{60207E93-5031-417B-B525-44E1DCEA2AA3}" dt="2022-06-25T15:19:51.728" v="693" actId="26606"/>
          <ac:grpSpMkLst>
            <pc:docMk/>
            <pc:sldMk cId="1684047312" sldId="256"/>
            <ac:grpSpMk id="9" creationId="{0A3EF779-83DD-4EB0-9F4C-7304381A2870}"/>
          </ac:grpSpMkLst>
        </pc:grpChg>
        <pc:picChg chg="add">
          <ac:chgData name="Maricia Epps" userId="75634a34729a359e" providerId="LiveId" clId="{60207E93-5031-417B-B525-44E1DCEA2AA3}" dt="2022-06-25T15:19:51.728" v="693" actId="26606"/>
          <ac:picMkLst>
            <pc:docMk/>
            <pc:sldMk cId="1684047312" sldId="256"/>
            <ac:picMk id="5" creationId="{BA142D0E-EDCB-E79D-7A90-399AFF8C457E}"/>
          </ac:picMkLst>
        </pc:picChg>
      </pc:sldChg>
      <pc:sldChg chg="modSp mod">
        <pc:chgData name="Maricia Epps" userId="75634a34729a359e" providerId="LiveId" clId="{60207E93-5031-417B-B525-44E1DCEA2AA3}" dt="2022-06-25T15:19:39.863" v="690"/>
        <pc:sldMkLst>
          <pc:docMk/>
          <pc:sldMk cId="4056094210" sldId="257"/>
        </pc:sldMkLst>
        <pc:spChg chg="mod">
          <ac:chgData name="Maricia Epps" userId="75634a34729a359e" providerId="LiveId" clId="{60207E93-5031-417B-B525-44E1DCEA2AA3}" dt="2022-06-25T15:19:39.863" v="690"/>
          <ac:spMkLst>
            <pc:docMk/>
            <pc:sldMk cId="4056094210" sldId="257"/>
            <ac:spMk id="2" creationId="{6C2D4D1D-0FF6-C31C-5791-5EAFE230BB74}"/>
          </ac:spMkLst>
        </pc:spChg>
        <pc:spChg chg="mod">
          <ac:chgData name="Maricia Epps" userId="75634a34729a359e" providerId="LiveId" clId="{60207E93-5031-417B-B525-44E1DCEA2AA3}" dt="2022-06-25T15:19:39.863" v="690"/>
          <ac:spMkLst>
            <pc:docMk/>
            <pc:sldMk cId="4056094210" sldId="257"/>
            <ac:spMk id="3" creationId="{CDDCCCE9-EEF7-8242-C4DE-317379DF788C}"/>
          </ac:spMkLst>
        </pc:spChg>
      </pc:sldChg>
      <pc:sldChg chg="modSp mod">
        <pc:chgData name="Maricia Epps" userId="75634a34729a359e" providerId="LiveId" clId="{60207E93-5031-417B-B525-44E1DCEA2AA3}" dt="2022-06-25T15:20:06.730" v="694" actId="14100"/>
        <pc:sldMkLst>
          <pc:docMk/>
          <pc:sldMk cId="0" sldId="258"/>
        </pc:sldMkLst>
        <pc:spChg chg="mod">
          <ac:chgData name="Maricia Epps" userId="75634a34729a359e" providerId="LiveId" clId="{60207E93-5031-417B-B525-44E1DCEA2AA3}" dt="2022-06-25T15:09:17.735" v="191" actId="1076"/>
          <ac:spMkLst>
            <pc:docMk/>
            <pc:sldMk cId="0" sldId="258"/>
            <ac:spMk id="5" creationId="{FADDAB32-E602-42AB-85E5-81A683738955}"/>
          </ac:spMkLst>
        </pc:spChg>
        <pc:spChg chg="mod">
          <ac:chgData name="Maricia Epps" userId="75634a34729a359e" providerId="LiveId" clId="{60207E93-5031-417B-B525-44E1DCEA2AA3}" dt="2022-06-25T15:20:06.730" v="694" actId="14100"/>
          <ac:spMkLst>
            <pc:docMk/>
            <pc:sldMk cId="0" sldId="258"/>
            <ac:spMk id="7" creationId="{12570DED-E942-4274-A5C5-61D0403EDC64}"/>
          </ac:spMkLst>
        </pc:spChg>
        <pc:picChg chg="mod">
          <ac:chgData name="Maricia Epps" userId="75634a34729a359e" providerId="LiveId" clId="{60207E93-5031-417B-B525-44E1DCEA2AA3}" dt="2022-06-25T14:57:54.786" v="34" actId="1076"/>
          <ac:picMkLst>
            <pc:docMk/>
            <pc:sldMk cId="0" sldId="258"/>
            <ac:picMk id="4" creationId="{233BC12A-DC27-D310-9F8A-11EFD82E3486}"/>
          </ac:picMkLst>
        </pc:picChg>
      </pc:sldChg>
      <pc:sldChg chg="modSp mod">
        <pc:chgData name="Maricia Epps" userId="75634a34729a359e" providerId="LiveId" clId="{60207E93-5031-417B-B525-44E1DCEA2AA3}" dt="2022-06-25T15:20:46.139" v="697" actId="1076"/>
        <pc:sldMkLst>
          <pc:docMk/>
          <pc:sldMk cId="2974324229" sldId="261"/>
        </pc:sldMkLst>
        <pc:spChg chg="mod">
          <ac:chgData name="Maricia Epps" userId="75634a34729a359e" providerId="LiveId" clId="{60207E93-5031-417B-B525-44E1DCEA2AA3}" dt="2022-06-25T15:08:36.818" v="182" actId="14100"/>
          <ac:spMkLst>
            <pc:docMk/>
            <pc:sldMk cId="2974324229" sldId="261"/>
            <ac:spMk id="4" creationId="{12570DED-E942-4274-A5C5-61D0403EDC64}"/>
          </ac:spMkLst>
        </pc:spChg>
        <pc:spChg chg="mod">
          <ac:chgData name="Maricia Epps" userId="75634a34729a359e" providerId="LiveId" clId="{60207E93-5031-417B-B525-44E1DCEA2AA3}" dt="2022-06-25T15:20:46.139" v="697" actId="1076"/>
          <ac:spMkLst>
            <pc:docMk/>
            <pc:sldMk cId="2974324229" sldId="261"/>
            <ac:spMk id="5" creationId="{FADDAB32-E602-42AB-85E5-81A683738955}"/>
          </ac:spMkLst>
        </pc:spChg>
        <pc:picChg chg="mod">
          <ac:chgData name="Maricia Epps" userId="75634a34729a359e" providerId="LiveId" clId="{60207E93-5031-417B-B525-44E1DCEA2AA3}" dt="2022-06-25T15:09:02.611" v="187" actId="1076"/>
          <ac:picMkLst>
            <pc:docMk/>
            <pc:sldMk cId="2974324229" sldId="261"/>
            <ac:picMk id="8" creationId="{BF113A00-EEF0-7060-B70F-E1F45C2D82B5}"/>
          </ac:picMkLst>
        </pc:picChg>
      </pc:sldChg>
      <pc:sldChg chg="addSp delSp modSp mod modClrScheme chgLayout">
        <pc:chgData name="Maricia Epps" userId="75634a34729a359e" providerId="LiveId" clId="{60207E93-5031-417B-B525-44E1DCEA2AA3}" dt="2022-06-25T15:21:00.040" v="698" actId="1076"/>
        <pc:sldMkLst>
          <pc:docMk/>
          <pc:sldMk cId="2517950947" sldId="262"/>
        </pc:sldMkLst>
        <pc:spChg chg="del mod ord">
          <ac:chgData name="Maricia Epps" userId="75634a34729a359e" providerId="LiveId" clId="{60207E93-5031-417B-B525-44E1DCEA2AA3}" dt="2022-06-25T15:14:59.403" v="496" actId="700"/>
          <ac:spMkLst>
            <pc:docMk/>
            <pc:sldMk cId="2517950947" sldId="262"/>
            <ac:spMk id="2" creationId="{93B9B011-9CD2-9CCA-FC9C-EAAE5B81F7A3}"/>
          </ac:spMkLst>
        </pc:spChg>
        <pc:spChg chg="del">
          <ac:chgData name="Maricia Epps" userId="75634a34729a359e" providerId="LiveId" clId="{60207E93-5031-417B-B525-44E1DCEA2AA3}" dt="2022-06-25T15:14:59.403" v="496" actId="700"/>
          <ac:spMkLst>
            <pc:docMk/>
            <pc:sldMk cId="2517950947" sldId="262"/>
            <ac:spMk id="3" creationId="{55D47496-06C1-E127-1B5D-4C13A715CB54}"/>
          </ac:spMkLst>
        </pc:spChg>
        <pc:spChg chg="add mod ord">
          <ac:chgData name="Maricia Epps" userId="75634a34729a359e" providerId="LiveId" clId="{60207E93-5031-417B-B525-44E1DCEA2AA3}" dt="2022-06-25T15:21:00.040" v="698" actId="1076"/>
          <ac:spMkLst>
            <pc:docMk/>
            <pc:sldMk cId="2517950947" sldId="262"/>
            <ac:spMk id="4" creationId="{3549581F-0FBB-AEDC-21ED-5EC79702E1BC}"/>
          </ac:spMkLst>
        </pc:spChg>
      </pc:sldChg>
      <pc:sldChg chg="modSp mod">
        <pc:chgData name="Maricia Epps" userId="75634a34729a359e" providerId="LiveId" clId="{60207E93-5031-417B-B525-44E1DCEA2AA3}" dt="2022-06-25T15:20:29.727" v="696" actId="1076"/>
        <pc:sldMkLst>
          <pc:docMk/>
          <pc:sldMk cId="3783670687" sldId="263"/>
        </pc:sldMkLst>
        <pc:spChg chg="mod">
          <ac:chgData name="Maricia Epps" userId="75634a34729a359e" providerId="LiveId" clId="{60207E93-5031-417B-B525-44E1DCEA2AA3}" dt="2022-06-25T15:20:29.727" v="696" actId="1076"/>
          <ac:spMkLst>
            <pc:docMk/>
            <pc:sldMk cId="3783670687" sldId="263"/>
            <ac:spMk id="5" creationId="{FADDAB32-E602-42AB-85E5-81A683738955}"/>
          </ac:spMkLst>
        </pc:spChg>
        <pc:spChg chg="mod">
          <ac:chgData name="Maricia Epps" userId="75634a34729a359e" providerId="LiveId" clId="{60207E93-5031-417B-B525-44E1DCEA2AA3}" dt="2022-06-25T15:20:25.190" v="695" actId="1076"/>
          <ac:spMkLst>
            <pc:docMk/>
            <pc:sldMk cId="3783670687" sldId="263"/>
            <ac:spMk id="7" creationId="{12570DED-E942-4274-A5C5-61D0403EDC64}"/>
          </ac:spMkLst>
        </pc:spChg>
        <pc:picChg chg="mod">
          <ac:chgData name="Maricia Epps" userId="75634a34729a359e" providerId="LiveId" clId="{60207E93-5031-417B-B525-44E1DCEA2AA3}" dt="2022-06-25T15:08:26.434" v="180" actId="1076"/>
          <ac:picMkLst>
            <pc:docMk/>
            <pc:sldMk cId="3783670687" sldId="263"/>
            <ac:picMk id="4" creationId="{8DB1F1A6-865D-DA83-7410-19B9C569149D}"/>
          </ac:picMkLst>
        </pc:picChg>
      </pc:sldChg>
      <pc:sldChg chg="modSp mod">
        <pc:chgData name="Maricia Epps" userId="75634a34729a359e" providerId="LiveId" clId="{60207E93-5031-417B-B525-44E1DCEA2AA3}" dt="2022-06-25T15:21:20.111" v="701" actId="1076"/>
        <pc:sldMkLst>
          <pc:docMk/>
          <pc:sldMk cId="3368285641" sldId="264"/>
        </pc:sldMkLst>
        <pc:spChg chg="mod">
          <ac:chgData name="Maricia Epps" userId="75634a34729a359e" providerId="LiveId" clId="{60207E93-5031-417B-B525-44E1DCEA2AA3}" dt="2022-06-25T15:21:20.111" v="701" actId="1076"/>
          <ac:spMkLst>
            <pc:docMk/>
            <pc:sldMk cId="3368285641" sldId="264"/>
            <ac:spMk id="5" creationId="{FADDAB32-E602-42AB-85E5-81A683738955}"/>
          </ac:spMkLst>
        </pc:spChg>
        <pc:spChg chg="mod">
          <ac:chgData name="Maricia Epps" userId="75634a34729a359e" providerId="LiveId" clId="{60207E93-5031-417B-B525-44E1DCEA2AA3}" dt="2022-06-25T15:21:12.598" v="700" actId="1076"/>
          <ac:spMkLst>
            <pc:docMk/>
            <pc:sldMk cId="3368285641" sldId="264"/>
            <ac:spMk id="7" creationId="{12570DED-E942-4274-A5C5-61D0403EDC64}"/>
          </ac:spMkLst>
        </pc:spChg>
        <pc:picChg chg="mod">
          <ac:chgData name="Maricia Epps" userId="75634a34729a359e" providerId="LiveId" clId="{60207E93-5031-417B-B525-44E1DCEA2AA3}" dt="2022-06-25T15:08:02.636" v="175" actId="1076"/>
          <ac:picMkLst>
            <pc:docMk/>
            <pc:sldMk cId="3368285641" sldId="264"/>
            <ac:picMk id="4" creationId="{B047F29B-E62B-6A90-CBE8-ECA908EE7074}"/>
          </ac:picMkLst>
        </pc:picChg>
      </pc:sldChg>
      <pc:sldChg chg="modSp mod">
        <pc:chgData name="Maricia Epps" userId="75634a34729a359e" providerId="LiveId" clId="{60207E93-5031-417B-B525-44E1DCEA2AA3}" dt="2022-06-25T15:21:49.734" v="704" actId="1076"/>
        <pc:sldMkLst>
          <pc:docMk/>
          <pc:sldMk cId="1414323899" sldId="265"/>
        </pc:sldMkLst>
        <pc:spChg chg="mod">
          <ac:chgData name="Maricia Epps" userId="75634a34729a359e" providerId="LiveId" clId="{60207E93-5031-417B-B525-44E1DCEA2AA3}" dt="2022-06-25T15:21:32.917" v="702" actId="1076"/>
          <ac:spMkLst>
            <pc:docMk/>
            <pc:sldMk cId="1414323899" sldId="265"/>
            <ac:spMk id="5" creationId="{FADDAB32-E602-42AB-85E5-81A683738955}"/>
          </ac:spMkLst>
        </pc:spChg>
        <pc:spChg chg="mod">
          <ac:chgData name="Maricia Epps" userId="75634a34729a359e" providerId="LiveId" clId="{60207E93-5031-417B-B525-44E1DCEA2AA3}" dt="2022-06-25T15:21:49.734" v="704" actId="1076"/>
          <ac:spMkLst>
            <pc:docMk/>
            <pc:sldMk cId="1414323899" sldId="265"/>
            <ac:spMk id="7" creationId="{12570DED-E942-4274-A5C5-61D0403EDC64}"/>
          </ac:spMkLst>
        </pc:spChg>
        <pc:picChg chg="mod">
          <ac:chgData name="Maricia Epps" userId="75634a34729a359e" providerId="LiveId" clId="{60207E93-5031-417B-B525-44E1DCEA2AA3}" dt="2022-06-25T15:07:26.872" v="169" actId="1076"/>
          <ac:picMkLst>
            <pc:docMk/>
            <pc:sldMk cId="1414323899" sldId="265"/>
            <ac:picMk id="4" creationId="{87AA4019-8B32-CBD4-73E0-F70A3911BCA8}"/>
          </ac:picMkLst>
        </pc:picChg>
      </pc:sldChg>
      <pc:sldChg chg="modSp mod">
        <pc:chgData name="Maricia Epps" userId="75634a34729a359e" providerId="LiveId" clId="{60207E93-5031-417B-B525-44E1DCEA2AA3}" dt="2022-06-25T15:21:54.338" v="705" actId="1076"/>
        <pc:sldMkLst>
          <pc:docMk/>
          <pc:sldMk cId="717498852" sldId="266"/>
        </pc:sldMkLst>
        <pc:spChg chg="mod">
          <ac:chgData name="Maricia Epps" userId="75634a34729a359e" providerId="LiveId" clId="{60207E93-5031-417B-B525-44E1DCEA2AA3}" dt="2022-06-25T15:21:40.098" v="703" actId="1076"/>
          <ac:spMkLst>
            <pc:docMk/>
            <pc:sldMk cId="717498852" sldId="266"/>
            <ac:spMk id="5" creationId="{FADDAB32-E602-42AB-85E5-81A683738955}"/>
          </ac:spMkLst>
        </pc:spChg>
        <pc:spChg chg="mod">
          <ac:chgData name="Maricia Epps" userId="75634a34729a359e" providerId="LiveId" clId="{60207E93-5031-417B-B525-44E1DCEA2AA3}" dt="2022-06-25T15:21:54.338" v="705" actId="1076"/>
          <ac:spMkLst>
            <pc:docMk/>
            <pc:sldMk cId="717498852" sldId="266"/>
            <ac:spMk id="7" creationId="{12570DED-E942-4274-A5C5-61D0403EDC64}"/>
          </ac:spMkLst>
        </pc:spChg>
        <pc:picChg chg="mod">
          <ac:chgData name="Maricia Epps" userId="75634a34729a359e" providerId="LiveId" clId="{60207E93-5031-417B-B525-44E1DCEA2AA3}" dt="2022-06-25T15:06:51.146" v="162" actId="1076"/>
          <ac:picMkLst>
            <pc:docMk/>
            <pc:sldMk cId="717498852" sldId="266"/>
            <ac:picMk id="4" creationId="{1E21D7C5-D7A3-7603-42A1-5BDE84874017}"/>
          </ac:picMkLst>
        </pc:picChg>
      </pc:sldChg>
      <pc:sldChg chg="addSp delSp modSp mod modClrScheme chgLayout">
        <pc:chgData name="Maricia Epps" userId="75634a34729a359e" providerId="LiveId" clId="{60207E93-5031-417B-B525-44E1DCEA2AA3}" dt="2022-06-25T15:16:20.446" v="569" actId="122"/>
        <pc:sldMkLst>
          <pc:docMk/>
          <pc:sldMk cId="2649497991" sldId="267"/>
        </pc:sldMkLst>
        <pc:spChg chg="del mod ord">
          <ac:chgData name="Maricia Epps" userId="75634a34729a359e" providerId="LiveId" clId="{60207E93-5031-417B-B525-44E1DCEA2AA3}" dt="2022-06-25T15:15:47.643" v="524" actId="700"/>
          <ac:spMkLst>
            <pc:docMk/>
            <pc:sldMk cId="2649497991" sldId="267"/>
            <ac:spMk id="2" creationId="{B81F3C6E-CE46-2D2B-4622-8C913A0B84AE}"/>
          </ac:spMkLst>
        </pc:spChg>
        <pc:spChg chg="del">
          <ac:chgData name="Maricia Epps" userId="75634a34729a359e" providerId="LiveId" clId="{60207E93-5031-417B-B525-44E1DCEA2AA3}" dt="2022-06-25T15:15:47.643" v="524" actId="700"/>
          <ac:spMkLst>
            <pc:docMk/>
            <pc:sldMk cId="2649497991" sldId="267"/>
            <ac:spMk id="3" creationId="{F443BF71-5DFA-8516-9B7E-59C9F61466C6}"/>
          </ac:spMkLst>
        </pc:spChg>
        <pc:spChg chg="add mod ord">
          <ac:chgData name="Maricia Epps" userId="75634a34729a359e" providerId="LiveId" clId="{60207E93-5031-417B-B525-44E1DCEA2AA3}" dt="2022-06-25T15:16:20.446" v="569" actId="122"/>
          <ac:spMkLst>
            <pc:docMk/>
            <pc:sldMk cId="2649497991" sldId="267"/>
            <ac:spMk id="4" creationId="{7D9A13FE-B1DF-54A9-AE4E-F339E89B8EFB}"/>
          </ac:spMkLst>
        </pc:spChg>
      </pc:sldChg>
      <pc:sldChg chg="modSp mod">
        <pc:chgData name="Maricia Epps" userId="75634a34729a359e" providerId="LiveId" clId="{60207E93-5031-417B-B525-44E1DCEA2AA3}" dt="2022-06-25T15:22:14.998" v="707" actId="1076"/>
        <pc:sldMkLst>
          <pc:docMk/>
          <pc:sldMk cId="2576523226" sldId="268"/>
        </pc:sldMkLst>
        <pc:spChg chg="mod">
          <ac:chgData name="Maricia Epps" userId="75634a34729a359e" providerId="LiveId" clId="{60207E93-5031-417B-B525-44E1DCEA2AA3}" dt="2022-06-25T15:09:51.754" v="196" actId="403"/>
          <ac:spMkLst>
            <pc:docMk/>
            <pc:sldMk cId="2576523226" sldId="268"/>
            <ac:spMk id="5" creationId="{FADDAB32-E602-42AB-85E5-81A683738955}"/>
          </ac:spMkLst>
        </pc:spChg>
        <pc:spChg chg="mod">
          <ac:chgData name="Maricia Epps" userId="75634a34729a359e" providerId="LiveId" clId="{60207E93-5031-417B-B525-44E1DCEA2AA3}" dt="2022-06-25T15:22:14.998" v="707" actId="1076"/>
          <ac:spMkLst>
            <pc:docMk/>
            <pc:sldMk cId="2576523226" sldId="268"/>
            <ac:spMk id="7" creationId="{12570DED-E942-4274-A5C5-61D0403EDC64}"/>
          </ac:spMkLst>
        </pc:spChg>
      </pc:sldChg>
      <pc:sldChg chg="modSp mod">
        <pc:chgData name="Maricia Epps" userId="75634a34729a359e" providerId="LiveId" clId="{60207E93-5031-417B-B525-44E1DCEA2AA3}" dt="2022-06-25T15:22:51.418" v="711" actId="1076"/>
        <pc:sldMkLst>
          <pc:docMk/>
          <pc:sldMk cId="3210234330" sldId="269"/>
        </pc:sldMkLst>
        <pc:spChg chg="mod">
          <ac:chgData name="Maricia Epps" userId="75634a34729a359e" providerId="LiveId" clId="{60207E93-5031-417B-B525-44E1DCEA2AA3}" dt="2022-06-25T15:22:51.418" v="711" actId="1076"/>
          <ac:spMkLst>
            <pc:docMk/>
            <pc:sldMk cId="3210234330" sldId="269"/>
            <ac:spMk id="5" creationId="{FADDAB32-E602-42AB-85E5-81A683738955}"/>
          </ac:spMkLst>
        </pc:spChg>
        <pc:spChg chg="mod">
          <ac:chgData name="Maricia Epps" userId="75634a34729a359e" providerId="LiveId" clId="{60207E93-5031-417B-B525-44E1DCEA2AA3}" dt="2022-06-25T15:22:34.014" v="708" actId="1076"/>
          <ac:spMkLst>
            <pc:docMk/>
            <pc:sldMk cId="3210234330" sldId="269"/>
            <ac:spMk id="7" creationId="{12570DED-E942-4274-A5C5-61D0403EDC64}"/>
          </ac:spMkLst>
        </pc:spChg>
        <pc:picChg chg="mod">
          <ac:chgData name="Maricia Epps" userId="75634a34729a359e" providerId="LiveId" clId="{60207E93-5031-417B-B525-44E1DCEA2AA3}" dt="2022-06-25T15:05:59.822" v="152" actId="1076"/>
          <ac:picMkLst>
            <pc:docMk/>
            <pc:sldMk cId="3210234330" sldId="269"/>
            <ac:picMk id="4" creationId="{A019B9D7-0541-2DDE-068E-5602F1369199}"/>
          </ac:picMkLst>
        </pc:picChg>
      </pc:sldChg>
      <pc:sldChg chg="modSp mod">
        <pc:chgData name="Maricia Epps" userId="75634a34729a359e" providerId="LiveId" clId="{60207E93-5031-417B-B525-44E1DCEA2AA3}" dt="2022-06-25T15:23:33.429" v="716" actId="1076"/>
        <pc:sldMkLst>
          <pc:docMk/>
          <pc:sldMk cId="2353335191" sldId="270"/>
        </pc:sldMkLst>
        <pc:spChg chg="mod">
          <ac:chgData name="Maricia Epps" userId="75634a34729a359e" providerId="LiveId" clId="{60207E93-5031-417B-B525-44E1DCEA2AA3}" dt="2022-06-25T15:23:33.429" v="716" actId="1076"/>
          <ac:spMkLst>
            <pc:docMk/>
            <pc:sldMk cId="2353335191" sldId="270"/>
            <ac:spMk id="5" creationId="{FADDAB32-E602-42AB-85E5-81A683738955}"/>
          </ac:spMkLst>
        </pc:spChg>
        <pc:spChg chg="mod">
          <ac:chgData name="Maricia Epps" userId="75634a34729a359e" providerId="LiveId" clId="{60207E93-5031-417B-B525-44E1DCEA2AA3}" dt="2022-06-25T15:23:01.769" v="712" actId="1076"/>
          <ac:spMkLst>
            <pc:docMk/>
            <pc:sldMk cId="2353335191" sldId="270"/>
            <ac:spMk id="7" creationId="{12570DED-E942-4274-A5C5-61D0403EDC64}"/>
          </ac:spMkLst>
        </pc:spChg>
        <pc:picChg chg="mod">
          <ac:chgData name="Maricia Epps" userId="75634a34729a359e" providerId="LiveId" clId="{60207E93-5031-417B-B525-44E1DCEA2AA3}" dt="2022-06-25T15:23:26.034" v="715" actId="1076"/>
          <ac:picMkLst>
            <pc:docMk/>
            <pc:sldMk cId="2353335191" sldId="270"/>
            <ac:picMk id="4" creationId="{9C589572-81E3-2B42-8C50-149C37F78344}"/>
          </ac:picMkLst>
        </pc:picChg>
      </pc:sldChg>
      <pc:sldChg chg="addSp delSp modSp mod modClrScheme chgLayout">
        <pc:chgData name="Maricia Epps" userId="75634a34729a359e" providerId="LiveId" clId="{60207E93-5031-417B-B525-44E1DCEA2AA3}" dt="2022-06-25T15:16:58.030" v="601" actId="1076"/>
        <pc:sldMkLst>
          <pc:docMk/>
          <pc:sldMk cId="606803303" sldId="271"/>
        </pc:sldMkLst>
        <pc:spChg chg="del mod ord">
          <ac:chgData name="Maricia Epps" userId="75634a34729a359e" providerId="LiveId" clId="{60207E93-5031-417B-B525-44E1DCEA2AA3}" dt="2022-06-25T15:16:28.543" v="570" actId="700"/>
          <ac:spMkLst>
            <pc:docMk/>
            <pc:sldMk cId="606803303" sldId="271"/>
            <ac:spMk id="2" creationId="{C0C8D74E-E9FE-EFB0-6D6E-AAC8DD842FA4}"/>
          </ac:spMkLst>
        </pc:spChg>
        <pc:spChg chg="del">
          <ac:chgData name="Maricia Epps" userId="75634a34729a359e" providerId="LiveId" clId="{60207E93-5031-417B-B525-44E1DCEA2AA3}" dt="2022-06-25T15:16:28.543" v="570" actId="700"/>
          <ac:spMkLst>
            <pc:docMk/>
            <pc:sldMk cId="606803303" sldId="271"/>
            <ac:spMk id="3" creationId="{0137C124-BB57-367D-0BCA-95CA3C329DF3}"/>
          </ac:spMkLst>
        </pc:spChg>
        <pc:spChg chg="add mod ord">
          <ac:chgData name="Maricia Epps" userId="75634a34729a359e" providerId="LiveId" clId="{60207E93-5031-417B-B525-44E1DCEA2AA3}" dt="2022-06-25T15:16:58.030" v="601" actId="1076"/>
          <ac:spMkLst>
            <pc:docMk/>
            <pc:sldMk cId="606803303" sldId="271"/>
            <ac:spMk id="4" creationId="{EB4A3A1E-932E-76D3-F415-1DAE6A7AFC5A}"/>
          </ac:spMkLst>
        </pc:spChg>
      </pc:sldChg>
      <pc:sldChg chg="modSp mod">
        <pc:chgData name="Maricia Epps" userId="75634a34729a359e" providerId="LiveId" clId="{60207E93-5031-417B-B525-44E1DCEA2AA3}" dt="2022-06-25T15:24:30.998" v="723" actId="1076"/>
        <pc:sldMkLst>
          <pc:docMk/>
          <pc:sldMk cId="3644637187" sldId="272"/>
        </pc:sldMkLst>
        <pc:spChg chg="mod">
          <ac:chgData name="Maricia Epps" userId="75634a34729a359e" providerId="LiveId" clId="{60207E93-5031-417B-B525-44E1DCEA2AA3}" dt="2022-06-25T15:24:30.998" v="723" actId="1076"/>
          <ac:spMkLst>
            <pc:docMk/>
            <pc:sldMk cId="3644637187" sldId="272"/>
            <ac:spMk id="5" creationId="{FADDAB32-E602-42AB-85E5-81A683738955}"/>
          </ac:spMkLst>
        </pc:spChg>
        <pc:spChg chg="mod">
          <ac:chgData name="Maricia Epps" userId="75634a34729a359e" providerId="LiveId" clId="{60207E93-5031-417B-B525-44E1DCEA2AA3}" dt="2022-06-25T15:24:22.548" v="721" actId="1076"/>
          <ac:spMkLst>
            <pc:docMk/>
            <pc:sldMk cId="3644637187" sldId="272"/>
            <ac:spMk id="7" creationId="{12570DED-E942-4274-A5C5-61D0403EDC64}"/>
          </ac:spMkLst>
        </pc:spChg>
        <pc:picChg chg="mod">
          <ac:chgData name="Maricia Epps" userId="75634a34729a359e" providerId="LiveId" clId="{60207E93-5031-417B-B525-44E1DCEA2AA3}" dt="2022-06-25T15:24:05.628" v="719" actId="1076"/>
          <ac:picMkLst>
            <pc:docMk/>
            <pc:sldMk cId="3644637187" sldId="272"/>
            <ac:picMk id="4" creationId="{2B8D0045-5EDE-B909-65DB-63489DDF7A8D}"/>
          </ac:picMkLst>
        </pc:picChg>
      </pc:sldChg>
      <pc:sldChg chg="addSp delSp modSp mod modClrScheme chgLayout">
        <pc:chgData name="Maricia Epps" userId="75634a34729a359e" providerId="LiveId" clId="{60207E93-5031-417B-B525-44E1DCEA2AA3}" dt="2022-06-25T15:17:33.714" v="638" actId="1076"/>
        <pc:sldMkLst>
          <pc:docMk/>
          <pc:sldMk cId="4244016663" sldId="273"/>
        </pc:sldMkLst>
        <pc:spChg chg="del mod ord">
          <ac:chgData name="Maricia Epps" userId="75634a34729a359e" providerId="LiveId" clId="{60207E93-5031-417B-B525-44E1DCEA2AA3}" dt="2022-06-25T15:17:12.804" v="602" actId="700"/>
          <ac:spMkLst>
            <pc:docMk/>
            <pc:sldMk cId="4244016663" sldId="273"/>
            <ac:spMk id="2" creationId="{E615A5C9-06C9-4652-42A5-757F404844DB}"/>
          </ac:spMkLst>
        </pc:spChg>
        <pc:spChg chg="del">
          <ac:chgData name="Maricia Epps" userId="75634a34729a359e" providerId="LiveId" clId="{60207E93-5031-417B-B525-44E1DCEA2AA3}" dt="2022-06-25T15:17:12.804" v="602" actId="700"/>
          <ac:spMkLst>
            <pc:docMk/>
            <pc:sldMk cId="4244016663" sldId="273"/>
            <ac:spMk id="3" creationId="{A1D23520-8490-63FF-7F6F-CC4F1CD10FA0}"/>
          </ac:spMkLst>
        </pc:spChg>
        <pc:spChg chg="add mod ord">
          <ac:chgData name="Maricia Epps" userId="75634a34729a359e" providerId="LiveId" clId="{60207E93-5031-417B-B525-44E1DCEA2AA3}" dt="2022-06-25T15:17:33.714" v="638" actId="1076"/>
          <ac:spMkLst>
            <pc:docMk/>
            <pc:sldMk cId="4244016663" sldId="273"/>
            <ac:spMk id="4" creationId="{CC6698E2-3C86-D602-3E17-04A1E2DE2CEA}"/>
          </ac:spMkLst>
        </pc:spChg>
      </pc:sldChg>
      <pc:sldChg chg="modSp mod">
        <pc:chgData name="Maricia Epps" userId="75634a34729a359e" providerId="LiveId" clId="{60207E93-5031-417B-B525-44E1DCEA2AA3}" dt="2022-06-25T15:28:44.568" v="764" actId="5793"/>
        <pc:sldMkLst>
          <pc:docMk/>
          <pc:sldMk cId="1268284642" sldId="274"/>
        </pc:sldMkLst>
        <pc:spChg chg="mod">
          <ac:chgData name="Maricia Epps" userId="75634a34729a359e" providerId="LiveId" clId="{60207E93-5031-417B-B525-44E1DCEA2AA3}" dt="2022-06-25T15:28:44.568" v="764" actId="5793"/>
          <ac:spMkLst>
            <pc:docMk/>
            <pc:sldMk cId="1268284642" sldId="274"/>
            <ac:spMk id="3" creationId="{00000000-0000-0000-0000-000000000000}"/>
          </ac:spMkLst>
        </pc:spChg>
        <pc:spChg chg="mod">
          <ac:chgData name="Maricia Epps" userId="75634a34729a359e" providerId="LiveId" clId="{60207E93-5031-417B-B525-44E1DCEA2AA3}" dt="2022-06-25T15:26:11.713" v="737" actId="1076"/>
          <ac:spMkLst>
            <pc:docMk/>
            <pc:sldMk cId="1268284642" sldId="274"/>
            <ac:spMk id="7" creationId="{12570DED-E942-4274-A5C5-61D0403EDC64}"/>
          </ac:spMkLst>
        </pc:spChg>
      </pc:sldChg>
      <pc:sldChg chg="modSp mod">
        <pc:chgData name="Maricia Epps" userId="75634a34729a359e" providerId="LiveId" clId="{60207E93-5031-417B-B525-44E1DCEA2AA3}" dt="2022-06-25T15:29:37.154" v="785" actId="20577"/>
        <pc:sldMkLst>
          <pc:docMk/>
          <pc:sldMk cId="1895534305" sldId="275"/>
        </pc:sldMkLst>
        <pc:spChg chg="mod">
          <ac:chgData name="Maricia Epps" userId="75634a34729a359e" providerId="LiveId" clId="{60207E93-5031-417B-B525-44E1DCEA2AA3}" dt="2022-06-25T15:29:37.154" v="785" actId="20577"/>
          <ac:spMkLst>
            <pc:docMk/>
            <pc:sldMk cId="1895534305" sldId="275"/>
            <ac:spMk id="3" creationId="{00000000-0000-0000-0000-000000000000}"/>
          </ac:spMkLst>
        </pc:spChg>
        <pc:spChg chg="mod">
          <ac:chgData name="Maricia Epps" userId="75634a34729a359e" providerId="LiveId" clId="{60207E93-5031-417B-B525-44E1DCEA2AA3}" dt="2022-06-25T15:29:30.817" v="782" actId="1076"/>
          <ac:spMkLst>
            <pc:docMk/>
            <pc:sldMk cId="1895534305" sldId="275"/>
            <ac:spMk id="7" creationId="{12570DED-E942-4274-A5C5-61D0403EDC64}"/>
          </ac:spMkLst>
        </pc:spChg>
      </pc:sldChg>
      <pc:sldChg chg="modSp del mod">
        <pc:chgData name="Maricia Epps" userId="75634a34729a359e" providerId="LiveId" clId="{60207E93-5031-417B-B525-44E1DCEA2AA3}" dt="2022-06-25T15:04:12.067" v="136" actId="47"/>
        <pc:sldMkLst>
          <pc:docMk/>
          <pc:sldMk cId="3121328631" sldId="276"/>
        </pc:sldMkLst>
        <pc:spChg chg="mod">
          <ac:chgData name="Maricia Epps" userId="75634a34729a359e" providerId="LiveId" clId="{60207E93-5031-417B-B525-44E1DCEA2AA3}" dt="2022-06-25T15:04:07.638" v="135" actId="1076"/>
          <ac:spMkLst>
            <pc:docMk/>
            <pc:sldMk cId="3121328631" sldId="276"/>
            <ac:spMk id="3" creationId="{00000000-0000-0000-0000-000000000000}"/>
          </ac:spMkLst>
        </pc:spChg>
        <pc:spChg chg="mod">
          <ac:chgData name="Maricia Epps" userId="75634a34729a359e" providerId="LiveId" clId="{60207E93-5031-417B-B525-44E1DCEA2AA3}" dt="2022-06-25T15:03:33.938" v="112" actId="113"/>
          <ac:spMkLst>
            <pc:docMk/>
            <pc:sldMk cId="3121328631" sldId="276"/>
            <ac:spMk id="7" creationId="{12570DED-E942-4274-A5C5-61D0403EDC64}"/>
          </ac:spMkLst>
        </pc:spChg>
      </pc:sldChg>
      <pc:sldChg chg="modSp mod">
        <pc:chgData name="Maricia Epps" userId="75634a34729a359e" providerId="LiveId" clId="{60207E93-5031-417B-B525-44E1DCEA2AA3}" dt="2022-06-25T15:31:35.788" v="969" actId="20577"/>
        <pc:sldMkLst>
          <pc:docMk/>
          <pc:sldMk cId="3304168497" sldId="277"/>
        </pc:sldMkLst>
        <pc:spChg chg="mod">
          <ac:chgData name="Maricia Epps" userId="75634a34729a359e" providerId="LiveId" clId="{60207E93-5031-417B-B525-44E1DCEA2AA3}" dt="2022-06-25T15:19:39.863" v="690"/>
          <ac:spMkLst>
            <pc:docMk/>
            <pc:sldMk cId="3304168497" sldId="277"/>
            <ac:spMk id="2" creationId="{CC69BE82-4E5A-637E-14A9-04CEA009FF34}"/>
          </ac:spMkLst>
        </pc:spChg>
        <pc:spChg chg="mod">
          <ac:chgData name="Maricia Epps" userId="75634a34729a359e" providerId="LiveId" clId="{60207E93-5031-417B-B525-44E1DCEA2AA3}" dt="2022-06-25T15:31:35.788" v="969" actId="20577"/>
          <ac:spMkLst>
            <pc:docMk/>
            <pc:sldMk cId="3304168497" sldId="277"/>
            <ac:spMk id="3" creationId="{83D08799-ECAB-C3C1-F8B5-1178348037BB}"/>
          </ac:spMkLst>
        </pc:spChg>
      </pc:sldChg>
      <pc:sldChg chg="modSp new mod">
        <pc:chgData name="Maricia Epps" userId="75634a34729a359e" providerId="LiveId" clId="{60207E93-5031-417B-B525-44E1DCEA2AA3}" dt="2022-06-25T15:35:52.888" v="1150" actId="1076"/>
        <pc:sldMkLst>
          <pc:docMk/>
          <pc:sldMk cId="1580487418" sldId="278"/>
        </pc:sldMkLst>
        <pc:spChg chg="mod">
          <ac:chgData name="Maricia Epps" userId="75634a34729a359e" providerId="LiveId" clId="{60207E93-5031-417B-B525-44E1DCEA2AA3}" dt="2022-06-25T15:19:39.863" v="690"/>
          <ac:spMkLst>
            <pc:docMk/>
            <pc:sldMk cId="1580487418" sldId="278"/>
            <ac:spMk id="2" creationId="{3720945A-3F5B-9A26-BA1A-61679E5A33C6}"/>
          </ac:spMkLst>
        </pc:spChg>
        <pc:spChg chg="mod">
          <ac:chgData name="Maricia Epps" userId="75634a34729a359e" providerId="LiveId" clId="{60207E93-5031-417B-B525-44E1DCEA2AA3}" dt="2022-06-25T15:35:52.888" v="1150" actId="1076"/>
          <ac:spMkLst>
            <pc:docMk/>
            <pc:sldMk cId="1580487418" sldId="278"/>
            <ac:spMk id="3" creationId="{72D234CA-A918-F9C2-4018-F45416C4ADB4}"/>
          </ac:spMkLst>
        </pc:spChg>
      </pc:sldChg>
      <pc:sldChg chg="modSp new mod">
        <pc:chgData name="Maricia Epps" userId="75634a34729a359e" providerId="LiveId" clId="{60207E93-5031-417B-B525-44E1DCEA2AA3}" dt="2022-06-25T15:39:09.149" v="1668" actId="20577"/>
        <pc:sldMkLst>
          <pc:docMk/>
          <pc:sldMk cId="2385863525" sldId="279"/>
        </pc:sldMkLst>
        <pc:spChg chg="mod">
          <ac:chgData name="Maricia Epps" userId="75634a34729a359e" providerId="LiveId" clId="{60207E93-5031-417B-B525-44E1DCEA2AA3}" dt="2022-06-25T15:19:39.863" v="690"/>
          <ac:spMkLst>
            <pc:docMk/>
            <pc:sldMk cId="2385863525" sldId="279"/>
            <ac:spMk id="2" creationId="{E8EB3F84-10DB-6D50-0115-7B57B42652C6}"/>
          </ac:spMkLst>
        </pc:spChg>
        <pc:spChg chg="mod">
          <ac:chgData name="Maricia Epps" userId="75634a34729a359e" providerId="LiveId" clId="{60207E93-5031-417B-B525-44E1DCEA2AA3}" dt="2022-06-25T15:39:09.149" v="1668" actId="20577"/>
          <ac:spMkLst>
            <pc:docMk/>
            <pc:sldMk cId="2385863525" sldId="279"/>
            <ac:spMk id="3" creationId="{C3E64F63-9AE1-4566-7FCC-EF56FD20E0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351818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84B6D-53FB-4F9F-8147-E773C64FF3A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261692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426518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994960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608037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258407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771339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911708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55518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188655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84B6D-53FB-4F9F-8147-E773C64FF3A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81962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84B6D-53FB-4F9F-8147-E773C64FF3A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279801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584B6D-53FB-4F9F-8147-E773C64FF3A9}" type="datetimeFigureOut">
              <a:rPr lang="en-US" smtClean="0"/>
              <a:t>6/25/2022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199352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584B6D-53FB-4F9F-8147-E773C64FF3A9}" type="datetimeFigureOut">
              <a:rPr lang="en-US" smtClean="0"/>
              <a:t>6/25/2022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60794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84B6D-53FB-4F9F-8147-E773C64FF3A9}" type="datetimeFigureOut">
              <a:rPr lang="en-US" smtClean="0"/>
              <a:t>6/25/2022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303471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84B6D-53FB-4F9F-8147-E773C64FF3A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98043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84B6D-53FB-4F9F-8147-E773C64FF3A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857DC-A42F-4056-B4E8-87F471130FB8}" type="slidenum">
              <a:rPr lang="en-US" smtClean="0"/>
              <a:t>‹#›</a:t>
            </a:fld>
            <a:endParaRPr lang="en-US"/>
          </a:p>
        </p:txBody>
      </p:sp>
    </p:spTree>
    <p:extLst>
      <p:ext uri="{BB962C8B-B14F-4D97-AF65-F5344CB8AC3E}">
        <p14:creationId xmlns:p14="http://schemas.microsoft.com/office/powerpoint/2010/main" val="39017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584B6D-53FB-4F9F-8147-E773C64FF3A9}" type="datetimeFigureOut">
              <a:rPr lang="en-US" smtClean="0"/>
              <a:t>6/25/2022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3857DC-A42F-4056-B4E8-87F471130FB8}" type="slidenum">
              <a:rPr lang="en-US" smtClean="0"/>
              <a:t>‹#›</a:t>
            </a:fld>
            <a:endParaRPr lang="en-US"/>
          </a:p>
        </p:txBody>
      </p:sp>
    </p:spTree>
    <p:extLst>
      <p:ext uri="{BB962C8B-B14F-4D97-AF65-F5344CB8AC3E}">
        <p14:creationId xmlns:p14="http://schemas.microsoft.com/office/powerpoint/2010/main" val="251738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142D0E-EDCB-E79D-7A90-399AFF8C457E}"/>
              </a:ext>
            </a:extLst>
          </p:cNvPr>
          <p:cNvPicPr>
            <a:picLocks noChangeAspect="1"/>
          </p:cNvPicPr>
          <p:nvPr/>
        </p:nvPicPr>
        <p:blipFill rotWithShape="1">
          <a:blip r:embed="rId2">
            <a:alphaModFix amt="35000"/>
          </a:blip>
          <a:srcRect t="29484" b="12824"/>
          <a:stretch/>
        </p:blipFill>
        <p:spPr>
          <a:xfrm>
            <a:off x="20" y="10"/>
            <a:ext cx="12191980" cy="6857990"/>
          </a:xfrm>
          <a:prstGeom prst="rect">
            <a:avLst/>
          </a:prstGeom>
        </p:spPr>
      </p:pic>
      <p:sp>
        <p:nvSpPr>
          <p:cNvPr id="2" name="Title 1">
            <a:extLst>
              <a:ext uri="{FF2B5EF4-FFF2-40B4-BE49-F238E27FC236}">
                <a16:creationId xmlns:a16="http://schemas.microsoft.com/office/drawing/2014/main" id="{FF2AB849-7B41-BB93-F3F4-AD0A2033E195}"/>
              </a:ext>
            </a:extLst>
          </p:cNvPr>
          <p:cNvSpPr>
            <a:spLocks noGrp="1"/>
          </p:cNvSpPr>
          <p:nvPr>
            <p:ph type="ctrTitle"/>
          </p:nvPr>
        </p:nvSpPr>
        <p:spPr>
          <a:xfrm>
            <a:off x="2928401" y="1380068"/>
            <a:ext cx="8574622" cy="2616199"/>
          </a:xfrm>
        </p:spPr>
        <p:txBody>
          <a:bodyPr>
            <a:normAutofit/>
          </a:bodyPr>
          <a:lstStyle/>
          <a:p>
            <a:r>
              <a:rPr lang="en-US" dirty="0"/>
              <a:t>Building a Network	</a:t>
            </a:r>
          </a:p>
        </p:txBody>
      </p:sp>
      <p:sp>
        <p:nvSpPr>
          <p:cNvPr id="3" name="Subtitle 2">
            <a:extLst>
              <a:ext uri="{FF2B5EF4-FFF2-40B4-BE49-F238E27FC236}">
                <a16:creationId xmlns:a16="http://schemas.microsoft.com/office/drawing/2014/main" id="{9D546326-148F-5C18-40E0-871D407100AE}"/>
              </a:ext>
            </a:extLst>
          </p:cNvPr>
          <p:cNvSpPr>
            <a:spLocks noGrp="1"/>
          </p:cNvSpPr>
          <p:nvPr>
            <p:ph type="subTitle" idx="1"/>
          </p:nvPr>
        </p:nvSpPr>
        <p:spPr>
          <a:xfrm>
            <a:off x="4515377" y="3996267"/>
            <a:ext cx="6987645" cy="1388534"/>
          </a:xfrm>
        </p:spPr>
        <p:txBody>
          <a:bodyPr>
            <a:normAutofit/>
          </a:bodyPr>
          <a:lstStyle/>
          <a:p>
            <a:r>
              <a:rPr lang="en-US" dirty="0"/>
              <a:t>By: Maricia Epps</a:t>
            </a:r>
          </a:p>
        </p:txBody>
      </p:sp>
      <p:grpSp>
        <p:nvGrpSpPr>
          <p:cNvPr id="9" name="Group 8">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sp>
        <p:sp>
          <p:nvSpPr>
            <p:cNvPr id="11"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sp>
        <p:sp>
          <p:nvSpPr>
            <p:cNvPr id="12"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sp>
        <p:sp>
          <p:nvSpPr>
            <p:cNvPr id="13"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sp>
        <p:sp>
          <p:nvSpPr>
            <p:cNvPr id="14"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sp>
        <p:sp>
          <p:nvSpPr>
            <p:cNvPr id="15"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sp>
      </p:grpSp>
    </p:spTree>
    <p:extLst>
      <p:ext uri="{BB962C8B-B14F-4D97-AF65-F5344CB8AC3E}">
        <p14:creationId xmlns:p14="http://schemas.microsoft.com/office/powerpoint/2010/main" val="16840473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A13FE-B1DF-54A9-AE4E-F339E89B8EFB}"/>
              </a:ext>
            </a:extLst>
          </p:cNvPr>
          <p:cNvSpPr>
            <a:spLocks noGrp="1"/>
          </p:cNvSpPr>
          <p:nvPr>
            <p:ph type="title"/>
          </p:nvPr>
        </p:nvSpPr>
        <p:spPr>
          <a:xfrm>
            <a:off x="838200" y="2103437"/>
            <a:ext cx="10515600" cy="1325563"/>
          </a:xfrm>
        </p:spPr>
        <p:txBody>
          <a:bodyPr>
            <a:normAutofit/>
          </a:bodyPr>
          <a:lstStyle/>
          <a:p>
            <a:pPr algn="ctr"/>
            <a:r>
              <a:rPr lang="en-US" sz="3200" b="1" dirty="0"/>
              <a:t>IP Subnetting and Loopback Interfaces</a:t>
            </a:r>
          </a:p>
        </p:txBody>
      </p:sp>
    </p:spTree>
    <p:extLst>
      <p:ext uri="{BB962C8B-B14F-4D97-AF65-F5344CB8AC3E}">
        <p14:creationId xmlns:p14="http://schemas.microsoft.com/office/powerpoint/2010/main" val="264949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162300" y="1706880"/>
            <a:ext cx="5867400" cy="12649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table includes two /25 subnets, listing the subnet notation, network address, first usable host address, last usable host address, and broadcast address of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55530" y="792480"/>
            <a:ext cx="3119522"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Subnetting Table</a:t>
            </a:r>
          </a:p>
        </p:txBody>
      </p:sp>
      <p:graphicFrame>
        <p:nvGraphicFramePr>
          <p:cNvPr id="8" name="Table 8">
            <a:extLst>
              <a:ext uri="{FF2B5EF4-FFF2-40B4-BE49-F238E27FC236}">
                <a16:creationId xmlns:a16="http://schemas.microsoft.com/office/drawing/2014/main" id="{104A6E9B-F5A7-A93D-CBFA-79A899046AC8}"/>
              </a:ext>
            </a:extLst>
          </p:cNvPr>
          <p:cNvGraphicFramePr>
            <a:graphicFrameLocks noGrp="1"/>
          </p:cNvGraphicFramePr>
          <p:nvPr/>
        </p:nvGraphicFramePr>
        <p:xfrm>
          <a:off x="1676400" y="2971801"/>
          <a:ext cx="8763000" cy="3276599"/>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750211121"/>
                    </a:ext>
                  </a:extLst>
                </a:gridCol>
                <a:gridCol w="1524000">
                  <a:extLst>
                    <a:ext uri="{9D8B030D-6E8A-4147-A177-3AD203B41FA5}">
                      <a16:colId xmlns:a16="http://schemas.microsoft.com/office/drawing/2014/main" val="334258864"/>
                    </a:ext>
                  </a:extLst>
                </a:gridCol>
                <a:gridCol w="1447800">
                  <a:extLst>
                    <a:ext uri="{9D8B030D-6E8A-4147-A177-3AD203B41FA5}">
                      <a16:colId xmlns:a16="http://schemas.microsoft.com/office/drawing/2014/main" val="1286709451"/>
                    </a:ext>
                  </a:extLst>
                </a:gridCol>
                <a:gridCol w="1524000">
                  <a:extLst>
                    <a:ext uri="{9D8B030D-6E8A-4147-A177-3AD203B41FA5}">
                      <a16:colId xmlns:a16="http://schemas.microsoft.com/office/drawing/2014/main" val="2853002808"/>
                    </a:ext>
                  </a:extLst>
                </a:gridCol>
                <a:gridCol w="1524000">
                  <a:extLst>
                    <a:ext uri="{9D8B030D-6E8A-4147-A177-3AD203B41FA5}">
                      <a16:colId xmlns:a16="http://schemas.microsoft.com/office/drawing/2014/main" val="2117155570"/>
                    </a:ext>
                  </a:extLst>
                </a:gridCol>
                <a:gridCol w="1752600">
                  <a:extLst>
                    <a:ext uri="{9D8B030D-6E8A-4147-A177-3AD203B41FA5}">
                      <a16:colId xmlns:a16="http://schemas.microsoft.com/office/drawing/2014/main" val="3235340274"/>
                    </a:ext>
                  </a:extLst>
                </a:gridCol>
              </a:tblGrid>
              <a:tr h="1013931">
                <a:tc>
                  <a:txBody>
                    <a:bodyPr/>
                    <a:lstStyle/>
                    <a:p>
                      <a:r>
                        <a:rPr lang="en-US" sz="1400" dirty="0"/>
                        <a:t>Subnet</a:t>
                      </a:r>
                    </a:p>
                  </a:txBody>
                  <a:tcPr/>
                </a:tc>
                <a:tc>
                  <a:txBody>
                    <a:bodyPr/>
                    <a:lstStyle/>
                    <a:p>
                      <a:r>
                        <a:rPr lang="en-US" sz="1400" dirty="0"/>
                        <a:t>Subnet</a:t>
                      </a:r>
                    </a:p>
                    <a:p>
                      <a:r>
                        <a:rPr lang="en-US" sz="1400" dirty="0"/>
                        <a:t>Notation</a:t>
                      </a:r>
                    </a:p>
                  </a:txBody>
                  <a:tcPr/>
                </a:tc>
                <a:tc>
                  <a:txBody>
                    <a:bodyPr/>
                    <a:lstStyle/>
                    <a:p>
                      <a:r>
                        <a:rPr lang="en-US" sz="1400" dirty="0"/>
                        <a:t>Network</a:t>
                      </a:r>
                    </a:p>
                    <a:p>
                      <a:r>
                        <a:rPr lang="en-US" sz="1400" dirty="0"/>
                        <a:t>Address</a:t>
                      </a:r>
                    </a:p>
                  </a:txBody>
                  <a:tcPr/>
                </a:tc>
                <a:tc>
                  <a:txBody>
                    <a:bodyPr/>
                    <a:lstStyle/>
                    <a:p>
                      <a:r>
                        <a:rPr lang="en-US" sz="1400" dirty="0"/>
                        <a:t>First Usable Host Address</a:t>
                      </a:r>
                    </a:p>
                  </a:txBody>
                  <a:tcPr/>
                </a:tc>
                <a:tc>
                  <a:txBody>
                    <a:bodyPr/>
                    <a:lstStyle/>
                    <a:p>
                      <a:r>
                        <a:rPr lang="en-US" sz="1400" dirty="0"/>
                        <a:t>Last Useable Host Address</a:t>
                      </a:r>
                    </a:p>
                  </a:txBody>
                  <a:tcPr/>
                </a:tc>
                <a:tc>
                  <a:txBody>
                    <a:bodyPr/>
                    <a:lstStyle/>
                    <a:p>
                      <a:r>
                        <a:rPr lang="en-US" sz="1400" dirty="0"/>
                        <a:t>Broadcast Address</a:t>
                      </a:r>
                    </a:p>
                  </a:txBody>
                  <a:tcPr/>
                </a:tc>
                <a:extLst>
                  <a:ext uri="{0D108BD9-81ED-4DB2-BD59-A6C34878D82A}">
                    <a16:rowId xmlns:a16="http://schemas.microsoft.com/office/drawing/2014/main" val="3018383177"/>
                  </a:ext>
                </a:extLst>
              </a:tr>
              <a:tr h="1013931">
                <a:tc>
                  <a:txBody>
                    <a:bodyPr/>
                    <a:lstStyle/>
                    <a:p>
                      <a:r>
                        <a:rPr lang="en-US" sz="1400" dirty="0"/>
                        <a:t>The First Subnet</a:t>
                      </a:r>
                    </a:p>
                  </a:txBody>
                  <a:tcPr/>
                </a:tc>
                <a:tc>
                  <a:txBody>
                    <a:bodyPr/>
                    <a:lstStyle/>
                    <a:p>
                      <a:r>
                        <a:rPr lang="en-US" sz="1400" dirty="0"/>
                        <a:t>192.168.5.0/25</a:t>
                      </a:r>
                    </a:p>
                  </a:txBody>
                  <a:tcPr>
                    <a:lnB w="12700" cap="flat" cmpd="sng" algn="ctr">
                      <a:noFill/>
                      <a:prstDash val="solid"/>
                      <a:round/>
                      <a:headEnd type="none" w="med" len="med"/>
                      <a:tailEnd type="none" w="med" len="med"/>
                    </a:lnB>
                  </a:tcPr>
                </a:tc>
                <a:tc>
                  <a:txBody>
                    <a:bodyPr/>
                    <a:lstStyle/>
                    <a:p>
                      <a:r>
                        <a:rPr lang="en-US" sz="1400" dirty="0"/>
                        <a:t>192.168.5.0</a:t>
                      </a:r>
                    </a:p>
                  </a:txBody>
                  <a:tcPr/>
                </a:tc>
                <a:tc>
                  <a:txBody>
                    <a:bodyPr/>
                    <a:lstStyle/>
                    <a:p>
                      <a:r>
                        <a:rPr lang="en-US" sz="1400" dirty="0"/>
                        <a:t>192.168.5.1/25</a:t>
                      </a:r>
                    </a:p>
                  </a:txBody>
                  <a:tcPr/>
                </a:tc>
                <a:tc>
                  <a:txBody>
                    <a:bodyPr/>
                    <a:lstStyle/>
                    <a:p>
                      <a:r>
                        <a:rPr lang="en-US" sz="1400" dirty="0"/>
                        <a:t>192.168.5.126</a:t>
                      </a:r>
                    </a:p>
                  </a:txBody>
                  <a:tcPr/>
                </a:tc>
                <a:tc>
                  <a:txBody>
                    <a:bodyPr/>
                    <a:lstStyle/>
                    <a:p>
                      <a:r>
                        <a:rPr lang="en-US" sz="1400" dirty="0"/>
                        <a:t>192.168.5.127</a:t>
                      </a:r>
                    </a:p>
                  </a:txBody>
                  <a:tcPr/>
                </a:tc>
                <a:extLst>
                  <a:ext uri="{0D108BD9-81ED-4DB2-BD59-A6C34878D82A}">
                    <a16:rowId xmlns:a16="http://schemas.microsoft.com/office/drawing/2014/main" val="4183291589"/>
                  </a:ext>
                </a:extLst>
              </a:tr>
              <a:tr h="1248737">
                <a:tc>
                  <a:txBody>
                    <a:bodyPr/>
                    <a:lstStyle/>
                    <a:p>
                      <a:r>
                        <a:rPr lang="en-US" sz="1400" dirty="0"/>
                        <a:t>The Second Subnet</a:t>
                      </a:r>
                    </a:p>
                  </a:txBody>
                  <a:tcPr>
                    <a:lnR w="12700" cap="flat" cmpd="sng" algn="ctr">
                      <a:noFill/>
                      <a:prstDash val="solid"/>
                      <a:round/>
                      <a:headEnd type="none" w="med" len="med"/>
                      <a:tailEnd type="none" w="med" len="med"/>
                    </a:lnR>
                  </a:tcPr>
                </a:tc>
                <a:tc>
                  <a:txBody>
                    <a:bodyPr/>
                    <a:lstStyle/>
                    <a:p>
                      <a:r>
                        <a:rPr lang="en-US" sz="1400" dirty="0"/>
                        <a:t>192.168.5.128/25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192.168.5.128</a:t>
                      </a:r>
                    </a:p>
                  </a:txBody>
                  <a:tcPr>
                    <a:lnL w="12700" cap="flat" cmpd="sng" algn="ctr">
                      <a:noFill/>
                      <a:prstDash val="solid"/>
                      <a:round/>
                      <a:headEnd type="none" w="med" len="med"/>
                      <a:tailEnd type="none" w="med" len="med"/>
                    </a:lnL>
                  </a:tcPr>
                </a:tc>
                <a:tc>
                  <a:txBody>
                    <a:bodyPr/>
                    <a:lstStyle/>
                    <a:p>
                      <a:r>
                        <a:rPr lang="en-US" sz="1400" dirty="0"/>
                        <a:t>192.168.5.129</a:t>
                      </a:r>
                    </a:p>
                  </a:txBody>
                  <a:tcPr/>
                </a:tc>
                <a:tc>
                  <a:txBody>
                    <a:bodyPr/>
                    <a:lstStyle/>
                    <a:p>
                      <a:r>
                        <a:rPr lang="en-US" sz="1400" dirty="0"/>
                        <a:t>192.168.5.254</a:t>
                      </a:r>
                    </a:p>
                  </a:txBody>
                  <a:tcPr/>
                </a:tc>
                <a:tc>
                  <a:txBody>
                    <a:bodyPr/>
                    <a:lstStyle/>
                    <a:p>
                      <a:r>
                        <a:rPr lang="en-US" sz="1400" dirty="0"/>
                        <a:t>192.168.5.255</a:t>
                      </a:r>
                    </a:p>
                  </a:txBody>
                  <a:tcPr/>
                </a:tc>
                <a:extLst>
                  <a:ext uri="{0D108BD9-81ED-4DB2-BD59-A6C34878D82A}">
                    <a16:rowId xmlns:a16="http://schemas.microsoft.com/office/drawing/2014/main" val="2535029701"/>
                  </a:ext>
                </a:extLst>
              </a:tr>
            </a:tbl>
          </a:graphicData>
        </a:graphic>
      </p:graphicFrame>
    </p:spTree>
    <p:extLst>
      <p:ext uri="{BB962C8B-B14F-4D97-AF65-F5344CB8AC3E}">
        <p14:creationId xmlns:p14="http://schemas.microsoft.com/office/powerpoint/2010/main" val="257652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328663" y="2407840"/>
            <a:ext cx="3709671" cy="2042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Loopback1 and Loopback2 interfaces and their correct IPv4 addresses.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328663" y="581025"/>
            <a:ext cx="348131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Loopback Interfaces</a:t>
            </a:r>
          </a:p>
        </p:txBody>
      </p:sp>
      <p:pic>
        <p:nvPicPr>
          <p:cNvPr id="4" name="Picture 3">
            <a:extLst>
              <a:ext uri="{FF2B5EF4-FFF2-40B4-BE49-F238E27FC236}">
                <a16:creationId xmlns:a16="http://schemas.microsoft.com/office/drawing/2014/main" id="{A019B9D7-0541-2DDE-068E-5602F1369199}"/>
              </a:ext>
            </a:extLst>
          </p:cNvPr>
          <p:cNvPicPr>
            <a:picLocks noChangeAspect="1"/>
          </p:cNvPicPr>
          <p:nvPr/>
        </p:nvPicPr>
        <p:blipFill>
          <a:blip r:embed="rId2"/>
          <a:stretch>
            <a:fillRect/>
          </a:stretch>
        </p:blipFill>
        <p:spPr>
          <a:xfrm>
            <a:off x="6096000" y="1038225"/>
            <a:ext cx="5164074" cy="4781550"/>
          </a:xfrm>
          <a:prstGeom prst="rect">
            <a:avLst/>
          </a:prstGeom>
        </p:spPr>
      </p:pic>
    </p:spTree>
    <p:extLst>
      <p:ext uri="{BB962C8B-B14F-4D97-AF65-F5344CB8AC3E}">
        <p14:creationId xmlns:p14="http://schemas.microsoft.com/office/powerpoint/2010/main" val="321023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439761" y="2362200"/>
            <a:ext cx="3888258"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Two successful ping tests from the </a:t>
            </a:r>
            <a:r>
              <a:rPr lang="en-US" sz="1800" i="1" dirty="0"/>
              <a:t>Computer 1 </a:t>
            </a:r>
            <a:r>
              <a:rPr lang="en-US" sz="1800" dirty="0"/>
              <a:t>VM to the </a:t>
            </a:r>
            <a:r>
              <a:rPr lang="en-US" sz="1800" i="1" dirty="0"/>
              <a:t>Loopback 1</a:t>
            </a:r>
            <a:r>
              <a:rPr lang="en-US" sz="1800" dirty="0"/>
              <a:t> and </a:t>
            </a:r>
            <a:r>
              <a:rPr lang="en-US" sz="1800" i="1" dirty="0"/>
              <a:t>Loopback 2</a:t>
            </a:r>
            <a:r>
              <a:rPr lang="en-US" sz="1800" dirty="0"/>
              <a:t>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439761" y="616287"/>
            <a:ext cx="297578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Connectivity Tests</a:t>
            </a:r>
          </a:p>
        </p:txBody>
      </p:sp>
      <p:pic>
        <p:nvPicPr>
          <p:cNvPr id="4" name="Picture 3">
            <a:extLst>
              <a:ext uri="{FF2B5EF4-FFF2-40B4-BE49-F238E27FC236}">
                <a16:creationId xmlns:a16="http://schemas.microsoft.com/office/drawing/2014/main" id="{9C589572-81E3-2B42-8C50-149C37F78344}"/>
              </a:ext>
            </a:extLst>
          </p:cNvPr>
          <p:cNvPicPr>
            <a:picLocks noChangeAspect="1"/>
          </p:cNvPicPr>
          <p:nvPr/>
        </p:nvPicPr>
        <p:blipFill>
          <a:blip r:embed="rId2"/>
          <a:stretch>
            <a:fillRect/>
          </a:stretch>
        </p:blipFill>
        <p:spPr>
          <a:xfrm>
            <a:off x="5459315" y="503798"/>
            <a:ext cx="6483565" cy="5850404"/>
          </a:xfrm>
          <a:prstGeom prst="rect">
            <a:avLst/>
          </a:prstGeom>
        </p:spPr>
      </p:pic>
    </p:spTree>
    <p:extLst>
      <p:ext uri="{BB962C8B-B14F-4D97-AF65-F5344CB8AC3E}">
        <p14:creationId xmlns:p14="http://schemas.microsoft.com/office/powerpoint/2010/main" val="235333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4A3A1E-932E-76D3-F415-1DAE6A7AFC5A}"/>
              </a:ext>
            </a:extLst>
          </p:cNvPr>
          <p:cNvSpPr>
            <a:spLocks noGrp="1"/>
          </p:cNvSpPr>
          <p:nvPr>
            <p:ph type="title"/>
          </p:nvPr>
        </p:nvSpPr>
        <p:spPr>
          <a:xfrm>
            <a:off x="838200" y="2103437"/>
            <a:ext cx="10515600" cy="1325563"/>
          </a:xfrm>
        </p:spPr>
        <p:txBody>
          <a:bodyPr>
            <a:normAutofit/>
          </a:bodyPr>
          <a:lstStyle/>
          <a:p>
            <a:pPr algn="ctr"/>
            <a:r>
              <a:rPr lang="en-US" sz="3200" b="1" dirty="0"/>
              <a:t>Visio Network Diagram</a:t>
            </a:r>
          </a:p>
        </p:txBody>
      </p:sp>
    </p:spTree>
    <p:extLst>
      <p:ext uri="{BB962C8B-B14F-4D97-AF65-F5344CB8AC3E}">
        <p14:creationId xmlns:p14="http://schemas.microsoft.com/office/powerpoint/2010/main" val="60680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211494" y="2514600"/>
            <a:ext cx="4635391"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diagram illustrates the interconnection of the </a:t>
            </a:r>
            <a:r>
              <a:rPr lang="en-US" sz="1800" i="1" dirty="0"/>
              <a:t>Computer 1</a:t>
            </a:r>
            <a:r>
              <a:rPr lang="en-US" sz="1800" dirty="0"/>
              <a:t> VM, the </a:t>
            </a:r>
            <a:r>
              <a:rPr lang="en-US" sz="1800" i="1" dirty="0"/>
              <a:t>Computer 2</a:t>
            </a:r>
            <a:r>
              <a:rPr lang="en-US" sz="1800" dirty="0"/>
              <a:t> VM, and the </a:t>
            </a:r>
            <a:r>
              <a:rPr lang="en-US" sz="1800" i="1" dirty="0"/>
              <a:t>SOHO Router</a:t>
            </a:r>
            <a:r>
              <a:rPr lang="en-US" sz="18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722346" y="589102"/>
            <a:ext cx="3613688" cy="13446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t>Microsoft Visio Network Diagram</a:t>
            </a:r>
          </a:p>
          <a:p>
            <a:pPr algn="l"/>
            <a:endParaRPr lang="en-US" sz="2800" dirty="0"/>
          </a:p>
        </p:txBody>
      </p:sp>
      <p:pic>
        <p:nvPicPr>
          <p:cNvPr id="4" name="Picture 3">
            <a:extLst>
              <a:ext uri="{FF2B5EF4-FFF2-40B4-BE49-F238E27FC236}">
                <a16:creationId xmlns:a16="http://schemas.microsoft.com/office/drawing/2014/main" id="{2B8D0045-5EDE-B909-65DB-63489DDF7A8D}"/>
              </a:ext>
            </a:extLst>
          </p:cNvPr>
          <p:cNvPicPr>
            <a:picLocks noChangeAspect="1"/>
          </p:cNvPicPr>
          <p:nvPr/>
        </p:nvPicPr>
        <p:blipFill>
          <a:blip r:embed="rId2"/>
          <a:stretch>
            <a:fillRect/>
          </a:stretch>
        </p:blipFill>
        <p:spPr>
          <a:xfrm>
            <a:off x="6855967" y="589102"/>
            <a:ext cx="4394774" cy="5679796"/>
          </a:xfrm>
          <a:prstGeom prst="rect">
            <a:avLst/>
          </a:prstGeom>
        </p:spPr>
      </p:pic>
    </p:spTree>
    <p:extLst>
      <p:ext uri="{BB962C8B-B14F-4D97-AF65-F5344CB8AC3E}">
        <p14:creationId xmlns:p14="http://schemas.microsoft.com/office/powerpoint/2010/main" val="364463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698E2-3C86-D602-3E17-04A1E2DE2CEA}"/>
              </a:ext>
            </a:extLst>
          </p:cNvPr>
          <p:cNvSpPr>
            <a:spLocks noGrp="1"/>
          </p:cNvSpPr>
          <p:nvPr>
            <p:ph type="title"/>
          </p:nvPr>
        </p:nvSpPr>
        <p:spPr>
          <a:xfrm>
            <a:off x="838200" y="2103437"/>
            <a:ext cx="10515600" cy="1325563"/>
          </a:xfrm>
        </p:spPr>
        <p:txBody>
          <a:bodyPr>
            <a:normAutofit/>
          </a:bodyPr>
          <a:lstStyle/>
          <a:p>
            <a:pPr algn="ctr"/>
            <a:r>
              <a:rPr lang="en-US" sz="3200" b="1" dirty="0"/>
              <a:t>SOHO Wireless Network Security</a:t>
            </a:r>
          </a:p>
        </p:txBody>
      </p:sp>
    </p:spTree>
    <p:extLst>
      <p:ext uri="{BB962C8B-B14F-4D97-AF65-F5344CB8AC3E}">
        <p14:creationId xmlns:p14="http://schemas.microsoft.com/office/powerpoint/2010/main" val="424401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247" y="814317"/>
            <a:ext cx="9427148" cy="6248400"/>
          </a:xfrm>
        </p:spPr>
        <p:txBody>
          <a:bodyPr>
            <a:normAutofit fontScale="85000" lnSpcReduction="10000"/>
          </a:bodyPr>
          <a:lstStyle/>
          <a:p>
            <a:pPr marL="0" indent="0">
              <a:spcBef>
                <a:spcPts val="0"/>
              </a:spcBef>
              <a:buNone/>
            </a:pPr>
            <a:endParaRPr lang="en-US" sz="1900" b="1" dirty="0">
              <a:solidFill>
                <a:srgbClr val="16191F"/>
              </a:solidFill>
              <a:ea typeface="Calibri" panose="020F0502020204030204" pitchFamily="34" charset="0"/>
              <a:cs typeface="Calibri" panose="020F0502020204030204" pitchFamily="34" charset="0"/>
            </a:endParaRPr>
          </a:p>
          <a:p>
            <a:pPr marL="0" indent="0">
              <a:spcBef>
                <a:spcPts val="0"/>
              </a:spcBef>
              <a:buNone/>
            </a:pPr>
            <a:endParaRPr lang="en-US" sz="1900" b="1" dirty="0">
              <a:solidFill>
                <a:srgbClr val="16191F"/>
              </a:solidFill>
              <a:ea typeface="Calibri" panose="020F0502020204030204" pitchFamily="34" charset="0"/>
              <a:cs typeface="Calibri" panose="020F0502020204030204" pitchFamily="34" charset="0"/>
            </a:endParaRPr>
          </a:p>
          <a:p>
            <a:pPr marL="0" indent="0">
              <a:spcBef>
                <a:spcPts val="0"/>
              </a:spcBef>
              <a:buNone/>
            </a:pPr>
            <a:endParaRPr lang="en-US" sz="1900" b="1" dirty="0">
              <a:solidFill>
                <a:srgbClr val="16191F"/>
              </a:solidFill>
              <a:ea typeface="Calibri" panose="020F0502020204030204" pitchFamily="34" charset="0"/>
              <a:cs typeface="Calibri" panose="020F0502020204030204" pitchFamily="34" charset="0"/>
            </a:endParaRPr>
          </a:p>
          <a:p>
            <a:pPr marL="0" indent="0">
              <a:spcBef>
                <a:spcPts val="0"/>
              </a:spcBef>
              <a:buClrTx/>
              <a:buNone/>
            </a:pPr>
            <a:r>
              <a:rPr lang="en-US" sz="1900" b="1" dirty="0">
                <a:solidFill>
                  <a:srgbClr val="16191F"/>
                </a:solidFill>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endParaRPr lang="en-US" sz="1900" dirty="0">
              <a:solidFill>
                <a:srgbClr val="16191F"/>
              </a:solidFill>
              <a:ea typeface="Calibri" panose="020F0502020204030204" pitchFamily="34" charset="0"/>
              <a:cs typeface="Calibri" panose="020F0502020204030204" pitchFamily="34" charset="0"/>
            </a:endParaRPr>
          </a:p>
          <a:p>
            <a:pPr marL="0" indent="0">
              <a:spcBef>
                <a:spcPts val="0"/>
              </a:spcBef>
              <a:buNone/>
            </a:pPr>
            <a:r>
              <a:rPr lang="en-US" sz="1900" b="1" dirty="0">
                <a:ea typeface="Calibri" panose="020F0502020204030204" pitchFamily="34" charset="0"/>
                <a:cs typeface="Times New Roman" panose="02020603050405020304" pitchFamily="18" charset="0"/>
              </a:rPr>
              <a:t>Answer: </a:t>
            </a:r>
            <a:r>
              <a:rPr lang="en-US" sz="1900" dirty="0">
                <a:ea typeface="Calibri" panose="020F0502020204030204" pitchFamily="34" charset="0"/>
                <a:cs typeface="Times New Roman" panose="02020603050405020304" pitchFamily="18" charset="0"/>
              </a:rPr>
              <a:t>The default username and password of the TP-Link router is admin. It is important to change the default username and password to ensure the security of the router. </a:t>
            </a:r>
          </a:p>
          <a:p>
            <a:pPr marL="0" indent="0">
              <a:spcBef>
                <a:spcPts val="0"/>
              </a:spcBef>
              <a:buNone/>
            </a:pPr>
            <a:endParaRPr lang="en-US" sz="1900" dirty="0">
              <a:ea typeface="Calibri" panose="020F0502020204030204" pitchFamily="34" charset="0"/>
              <a:cs typeface="Times New Roman" panose="02020603050405020304" pitchFamily="18" charset="0"/>
            </a:endParaRPr>
          </a:p>
          <a:p>
            <a:pPr marL="0" indent="0">
              <a:spcBef>
                <a:spcPts val="0"/>
              </a:spcBef>
              <a:buClrTx/>
              <a:buNone/>
            </a:pPr>
            <a:r>
              <a:rPr lang="en-US" sz="1900" b="1" dirty="0">
                <a:ea typeface="Calibri" panose="020F0502020204030204" pitchFamily="34" charset="0"/>
                <a:cs typeface="Times New Roman" panose="02020603050405020304" pitchFamily="18" charset="0"/>
              </a:rPr>
              <a:t>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endParaRPr lang="en-US" sz="1900" dirty="0">
              <a:ea typeface="Calibri" panose="020F0502020204030204" pitchFamily="34" charset="0"/>
              <a:cs typeface="Times New Roman" panose="02020603050405020304" pitchFamily="18" charset="0"/>
            </a:endParaRPr>
          </a:p>
          <a:p>
            <a:pPr marL="0" indent="0">
              <a:spcBef>
                <a:spcPts val="0"/>
              </a:spcBef>
              <a:buNone/>
            </a:pPr>
            <a:r>
              <a:rPr lang="en-US" sz="1900" b="1" dirty="0">
                <a:ea typeface="Calibri" panose="020F0502020204030204" pitchFamily="34" charset="0"/>
                <a:cs typeface="Times New Roman" panose="02020603050405020304" pitchFamily="18" charset="0"/>
              </a:rPr>
              <a:t>Answer</a:t>
            </a:r>
            <a:r>
              <a:rPr lang="en-US" sz="1900" dirty="0">
                <a:ea typeface="Calibri" panose="020F0502020204030204" pitchFamily="34" charset="0"/>
                <a:cs typeface="Times New Roman" panose="02020603050405020304" pitchFamily="18" charset="0"/>
              </a:rPr>
              <a:t>: Configuring the device IP address manually will provide more control since the static IP does not change. </a:t>
            </a:r>
          </a:p>
          <a:p>
            <a:pPr marL="0" indent="0">
              <a:spcBef>
                <a:spcPts val="0"/>
              </a:spcBef>
              <a:buNone/>
            </a:pPr>
            <a:endParaRPr lang="en-US" sz="1900" dirty="0">
              <a:ea typeface="Calibri" panose="020F0502020204030204" pitchFamily="34" charset="0"/>
              <a:cs typeface="Times New Roman" panose="02020603050405020304" pitchFamily="18" charset="0"/>
            </a:endParaRPr>
          </a:p>
          <a:p>
            <a:pPr marL="0" indent="0">
              <a:spcBef>
                <a:spcPts val="0"/>
              </a:spcBef>
              <a:buClrTx/>
              <a:buNone/>
            </a:pPr>
            <a:r>
              <a:rPr lang="en-US" sz="1900" b="1" dirty="0">
                <a:ea typeface="Calibri" panose="020F0502020204030204" pitchFamily="34" charset="0"/>
                <a:cs typeface="Times New Roman" panose="02020603050405020304" pitchFamily="18" charset="0"/>
              </a:rPr>
              <a:t>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endParaRPr lang="en-US" sz="1900" dirty="0">
              <a:ea typeface="Calibri" panose="020F0502020204030204" pitchFamily="34" charset="0"/>
              <a:cs typeface="Times New Roman" panose="02020603050405020304" pitchFamily="18" charset="0"/>
            </a:endParaRPr>
          </a:p>
          <a:p>
            <a:pPr marL="0" indent="0">
              <a:spcBef>
                <a:spcPts val="0"/>
              </a:spcBef>
              <a:buNone/>
            </a:pPr>
            <a:r>
              <a:rPr lang="en-US" sz="1900" b="1" dirty="0">
                <a:ea typeface="Calibri" panose="020F0502020204030204" pitchFamily="34" charset="0"/>
                <a:cs typeface="Times New Roman" panose="02020603050405020304" pitchFamily="18" charset="0"/>
              </a:rPr>
              <a:t>Answer:  </a:t>
            </a:r>
            <a:r>
              <a:rPr lang="en-US" sz="1900" dirty="0">
                <a:ea typeface="Calibri" panose="020F0502020204030204" pitchFamily="34" charset="0"/>
                <a:cs typeface="Times New Roman" panose="02020603050405020304" pitchFamily="18" charset="0"/>
              </a:rPr>
              <a:t>MAC filtering allows you to block traffic coming from certain machines or devices. I would deny filtering rules if only one device is on the network. I would allow filtering rules if I needed to allow more than one device access to the network. The device will now be allowed to connect. </a:t>
            </a:r>
          </a:p>
          <a:p>
            <a:pPr>
              <a:buNone/>
            </a:pPr>
            <a:endParaRPr lang="en-US" sz="19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749247" y="0"/>
            <a:ext cx="5649937"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t>SOHO Wireless Network Security</a:t>
            </a:r>
          </a:p>
        </p:txBody>
      </p:sp>
    </p:spTree>
    <p:extLst>
      <p:ext uri="{BB962C8B-B14F-4D97-AF65-F5344CB8AC3E}">
        <p14:creationId xmlns:p14="http://schemas.microsoft.com/office/powerpoint/2010/main" val="126828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1037230"/>
            <a:ext cx="9428897" cy="6190397"/>
          </a:xfrm>
        </p:spPr>
        <p:txBody>
          <a:bodyPr>
            <a:normAutofit lnSpcReduction="10000"/>
          </a:bodyPr>
          <a:lstStyle/>
          <a:p>
            <a:pPr marL="342900" indent="-342900">
              <a:spcBef>
                <a:spcPts val="0"/>
              </a:spcBef>
              <a:buAutoNum type="arabicPeriod"/>
            </a:pPr>
            <a:endParaRPr lang="en-US" sz="1800" b="1" dirty="0">
              <a:solidFill>
                <a:srgbClr val="16191F"/>
              </a:solidFill>
              <a:ea typeface="Calibri" panose="020F0502020204030204" pitchFamily="34" charset="0"/>
              <a:cs typeface="Calibri" panose="020F0502020204030204" pitchFamily="34" charset="0"/>
            </a:endParaRPr>
          </a:p>
          <a:p>
            <a:pPr marL="342900" indent="-342900">
              <a:spcBef>
                <a:spcPts val="0"/>
              </a:spcBef>
              <a:buAutoNum type="arabicPeriod"/>
            </a:pPr>
            <a:endParaRPr lang="en-US" sz="1800" b="1" dirty="0">
              <a:solidFill>
                <a:srgbClr val="16191F"/>
              </a:solidFill>
              <a:ea typeface="Calibri" panose="020F0502020204030204" pitchFamily="34" charset="0"/>
              <a:cs typeface="Calibri" panose="020F0502020204030204" pitchFamily="34" charset="0"/>
            </a:endParaRPr>
          </a:p>
          <a:p>
            <a:pPr marL="342900" indent="-342900">
              <a:spcBef>
                <a:spcPts val="0"/>
              </a:spcBef>
              <a:buAutoNum type="arabicPeriod"/>
            </a:pPr>
            <a:endParaRPr lang="en-US" sz="1800" b="1" dirty="0">
              <a:solidFill>
                <a:srgbClr val="16191F"/>
              </a:solidFill>
              <a:ea typeface="Calibri" panose="020F0502020204030204" pitchFamily="34" charset="0"/>
              <a:cs typeface="Calibri" panose="020F0502020204030204" pitchFamily="34" charset="0"/>
            </a:endParaRPr>
          </a:p>
          <a:p>
            <a:pPr marL="0" indent="0">
              <a:spcBef>
                <a:spcPts val="0"/>
              </a:spcBef>
              <a:buNone/>
            </a:pPr>
            <a:r>
              <a:rPr lang="en-US" sz="1800" b="1" dirty="0">
                <a:solidFill>
                  <a:srgbClr val="16191F"/>
                </a:solidFill>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spcBef>
                <a:spcPts val="0"/>
              </a:spcBef>
              <a:buNone/>
            </a:pPr>
            <a:endParaRPr lang="en-US" sz="1800" dirty="0">
              <a:solidFill>
                <a:srgbClr val="16191F"/>
              </a:solidFill>
              <a:ea typeface="Calibri" panose="020F0502020204030204" pitchFamily="34" charset="0"/>
              <a:cs typeface="Calibri" panose="020F0502020204030204" pitchFamily="34" charset="0"/>
            </a:endParaRPr>
          </a:p>
          <a:p>
            <a:pPr marL="0" indent="0">
              <a:spcBef>
                <a:spcPts val="0"/>
              </a:spcBef>
              <a:buNone/>
            </a:pPr>
            <a:r>
              <a:rPr lang="en-US" sz="1800" b="1" dirty="0">
                <a:ea typeface="Calibri" panose="020F0502020204030204" pitchFamily="34" charset="0"/>
                <a:cs typeface="Times New Roman" panose="02020603050405020304" pitchFamily="18" charset="0"/>
              </a:rPr>
              <a:t>Answer</a:t>
            </a:r>
            <a:r>
              <a:rPr lang="en-US" sz="1800" dirty="0">
                <a:ea typeface="Calibri" panose="020F0502020204030204" pitchFamily="34" charset="0"/>
                <a:cs typeface="Times New Roman" panose="02020603050405020304" pitchFamily="18" charset="0"/>
              </a:rPr>
              <a:t>: Disable Wireless Security, WPA/WPA2 – Personal, WPA/WPA2 – Enterprise, and WEP. WPA/WPA2 – Personal is the recommended option by the vendor. </a:t>
            </a:r>
          </a:p>
          <a:p>
            <a:pPr marL="0" indent="0">
              <a:spcBef>
                <a:spcPts val="0"/>
              </a:spcBef>
              <a:buNone/>
            </a:pPr>
            <a:endParaRPr lang="en-US" sz="1800" dirty="0">
              <a:ea typeface="Calibri" panose="020F0502020204030204" pitchFamily="34" charset="0"/>
              <a:cs typeface="Times New Roman" panose="02020603050405020304" pitchFamily="18" charset="0"/>
            </a:endParaRPr>
          </a:p>
          <a:p>
            <a:pPr marL="0" indent="0">
              <a:spcBef>
                <a:spcPts val="0"/>
              </a:spcBef>
              <a:buNone/>
            </a:pPr>
            <a:r>
              <a:rPr lang="en-US" sz="1800" b="1" dirty="0">
                <a:ea typeface="Calibri" panose="020F0502020204030204" pitchFamily="34" charset="0"/>
                <a:cs typeface="Times New Roman" panose="02020603050405020304" pitchFamily="18" charset="0"/>
              </a:rPr>
              <a:t> Among the configurations you explored in this module, which one is a true security function? Why?</a:t>
            </a:r>
          </a:p>
          <a:p>
            <a:pPr marL="0" indent="0">
              <a:spcBef>
                <a:spcPts val="0"/>
              </a:spcBef>
              <a:buNone/>
            </a:pPr>
            <a:endParaRPr lang="en-US" sz="1800" dirty="0">
              <a:ea typeface="Calibri" panose="020F0502020204030204" pitchFamily="34" charset="0"/>
              <a:cs typeface="Times New Roman" panose="02020603050405020304" pitchFamily="18" charset="0"/>
            </a:endParaRPr>
          </a:p>
          <a:p>
            <a:pPr marL="0" indent="0">
              <a:spcBef>
                <a:spcPts val="0"/>
              </a:spcBef>
              <a:buNone/>
            </a:pPr>
            <a:r>
              <a:rPr lang="en-US" sz="1800" b="1" dirty="0">
                <a:ea typeface="Calibri" panose="020F0502020204030204" pitchFamily="34" charset="0"/>
                <a:cs typeface="Times New Roman" panose="02020603050405020304" pitchFamily="18" charset="0"/>
              </a:rPr>
              <a:t>Answer: </a:t>
            </a:r>
            <a:r>
              <a:rPr lang="en-US" sz="1800" dirty="0">
                <a:ea typeface="Calibri" panose="020F0502020204030204" pitchFamily="34" charset="0"/>
                <a:cs typeface="Times New Roman" panose="02020603050405020304" pitchFamily="18" charset="0"/>
              </a:rPr>
              <a:t>Wireless security is a true security function. It allows you to create a unique password. </a:t>
            </a:r>
          </a:p>
          <a:p>
            <a:pPr marL="0" indent="0">
              <a:spcBef>
                <a:spcPts val="0"/>
              </a:spcBef>
              <a:buNone/>
            </a:pPr>
            <a:endParaRPr lang="en-US" sz="1800" dirty="0">
              <a:ea typeface="Calibri" panose="020F0502020204030204" pitchFamily="34" charset="0"/>
              <a:cs typeface="Times New Roman" panose="02020603050405020304" pitchFamily="18" charset="0"/>
            </a:endParaRPr>
          </a:p>
          <a:p>
            <a:pPr marL="0" indent="0">
              <a:spcBef>
                <a:spcPts val="0"/>
              </a:spcBef>
              <a:buNone/>
            </a:pPr>
            <a:r>
              <a:rPr lang="en-US" sz="1800" b="1" dirty="0">
                <a:ea typeface="Calibri" panose="020F0502020204030204" pitchFamily="34" charset="0"/>
                <a:cs typeface="Times New Roman" panose="02020603050405020304" pitchFamily="18" charset="0"/>
              </a:rPr>
              <a:t>What would you do to protect your wireless network at home? Why?</a:t>
            </a:r>
          </a:p>
          <a:p>
            <a:pPr marL="0" indent="0">
              <a:spcBef>
                <a:spcPts val="0"/>
              </a:spcBef>
              <a:buNone/>
            </a:pPr>
            <a:endParaRPr lang="en-US" sz="1800" dirty="0">
              <a:ea typeface="Calibri" panose="020F0502020204030204" pitchFamily="34" charset="0"/>
              <a:cs typeface="Times New Roman" panose="02020603050405020304" pitchFamily="18" charset="0"/>
            </a:endParaRPr>
          </a:p>
          <a:p>
            <a:pPr marL="0" indent="0">
              <a:spcBef>
                <a:spcPts val="0"/>
              </a:spcBef>
              <a:buNone/>
            </a:pPr>
            <a:r>
              <a:rPr lang="en-US" sz="1800" b="1" dirty="0">
                <a:ea typeface="Calibri" panose="020F0502020204030204" pitchFamily="34" charset="0"/>
                <a:cs typeface="Times New Roman" panose="02020603050405020304" pitchFamily="18" charset="0"/>
              </a:rPr>
              <a:t>Answer</a:t>
            </a:r>
            <a:r>
              <a:rPr lang="en-US" sz="1800" dirty="0">
                <a:ea typeface="Calibri" panose="020F0502020204030204" pitchFamily="34" charset="0"/>
                <a:cs typeface="Times New Roman" panose="02020603050405020304" pitchFamily="18" charset="0"/>
              </a:rPr>
              <a:t>: I would use a secure passcode that only my family knows. I would create a guest access point that friends and family can use when visiting and I would change these passwords periodically to ensure the protection of my home network.  </a:t>
            </a:r>
          </a:p>
          <a:p>
            <a:pPr>
              <a:buNone/>
            </a:pPr>
            <a:endParaRPr lang="en-US" sz="18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462017" y="427630"/>
            <a:ext cx="5703058"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t>SOHO Wireless Network Security</a:t>
            </a:r>
          </a:p>
        </p:txBody>
      </p:sp>
    </p:spTree>
    <p:extLst>
      <p:ext uri="{BB962C8B-B14F-4D97-AF65-F5344CB8AC3E}">
        <p14:creationId xmlns:p14="http://schemas.microsoft.com/office/powerpoint/2010/main" val="189553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BE82-4E5A-637E-14A9-04CEA009FF34}"/>
              </a:ext>
            </a:extLst>
          </p:cNvPr>
          <p:cNvSpPr>
            <a:spLocks noGrp="1"/>
          </p:cNvSpPr>
          <p:nvPr>
            <p:ph type="title"/>
          </p:nvPr>
        </p:nvSpPr>
        <p:spPr/>
        <p:txBody>
          <a:bodyPr>
            <a:normAutofit/>
          </a:bodyPr>
          <a:lstStyle/>
          <a:p>
            <a:r>
              <a:rPr lang="en-US" sz="3200" b="1" dirty="0"/>
              <a:t>Challenges</a:t>
            </a:r>
          </a:p>
        </p:txBody>
      </p:sp>
      <p:sp>
        <p:nvSpPr>
          <p:cNvPr id="3" name="Content Placeholder 2">
            <a:extLst>
              <a:ext uri="{FF2B5EF4-FFF2-40B4-BE49-F238E27FC236}">
                <a16:creationId xmlns:a16="http://schemas.microsoft.com/office/drawing/2014/main" id="{83D08799-ECAB-C3C1-F8B5-1178348037BB}"/>
              </a:ext>
            </a:extLst>
          </p:cNvPr>
          <p:cNvSpPr>
            <a:spLocks noGrp="1"/>
          </p:cNvSpPr>
          <p:nvPr>
            <p:ph idx="1"/>
          </p:nvPr>
        </p:nvSpPr>
        <p:spPr/>
        <p:txBody>
          <a:bodyPr/>
          <a:lstStyle/>
          <a:p>
            <a:pPr marL="0" indent="0">
              <a:buNone/>
            </a:pPr>
            <a:r>
              <a:rPr lang="en-US" dirty="0"/>
              <a:t>The challenge I faced completing this project was with the calculations in completing the subnetting chart.  </a:t>
            </a:r>
          </a:p>
        </p:txBody>
      </p:sp>
    </p:spTree>
    <p:extLst>
      <p:ext uri="{BB962C8B-B14F-4D97-AF65-F5344CB8AC3E}">
        <p14:creationId xmlns:p14="http://schemas.microsoft.com/office/powerpoint/2010/main" val="330416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4D1D-0FF6-C31C-5791-5EAFE230BB74}"/>
              </a:ext>
            </a:extLst>
          </p:cNvPr>
          <p:cNvSpPr>
            <a:spLocks noGrp="1"/>
          </p:cNvSpPr>
          <p:nvPr>
            <p:ph type="title"/>
          </p:nvPr>
        </p:nvSpPr>
        <p:spPr/>
        <p:txBody>
          <a:bodyPr/>
          <a:lstStyle/>
          <a:p>
            <a:r>
              <a:rPr lang="en-US" sz="3200" b="1" dirty="0"/>
              <a:t>Introduction</a:t>
            </a:r>
            <a:endParaRPr lang="en-US" b="1" dirty="0"/>
          </a:p>
        </p:txBody>
      </p:sp>
      <p:sp>
        <p:nvSpPr>
          <p:cNvPr id="3" name="Content Placeholder 2">
            <a:extLst>
              <a:ext uri="{FF2B5EF4-FFF2-40B4-BE49-F238E27FC236}">
                <a16:creationId xmlns:a16="http://schemas.microsoft.com/office/drawing/2014/main" id="{CDDCCCE9-EEF7-8242-C4DE-317379DF788C}"/>
              </a:ext>
            </a:extLst>
          </p:cNvPr>
          <p:cNvSpPr>
            <a:spLocks noGrp="1"/>
          </p:cNvSpPr>
          <p:nvPr>
            <p:ph idx="1"/>
          </p:nvPr>
        </p:nvSpPr>
        <p:spPr/>
        <p:txBody>
          <a:bodyPr/>
          <a:lstStyle/>
          <a:p>
            <a:pPr marL="0" indent="0">
              <a:buNone/>
            </a:pPr>
            <a:r>
              <a:rPr lang="en-US" dirty="0"/>
              <a:t>This project covers the fundamentals of networking in the world of IoT. The design and development process of building the network includes the SOHO router configurations, subnetting, connectivity testing, network documentation and SOHO wireless network security. </a:t>
            </a:r>
          </a:p>
        </p:txBody>
      </p:sp>
    </p:spTree>
    <p:extLst>
      <p:ext uri="{BB962C8B-B14F-4D97-AF65-F5344CB8AC3E}">
        <p14:creationId xmlns:p14="http://schemas.microsoft.com/office/powerpoint/2010/main" val="405609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945A-3F5B-9A26-BA1A-61679E5A33C6}"/>
              </a:ext>
            </a:extLst>
          </p:cNvPr>
          <p:cNvSpPr>
            <a:spLocks noGrp="1"/>
          </p:cNvSpPr>
          <p:nvPr>
            <p:ph type="title"/>
          </p:nvPr>
        </p:nvSpPr>
        <p:spPr/>
        <p:txBody>
          <a:bodyPr>
            <a:normAutofit/>
          </a:bodyPr>
          <a:lstStyle/>
          <a:p>
            <a:r>
              <a:rPr lang="en-US" sz="3200" b="1" dirty="0"/>
              <a:t>Career Skills</a:t>
            </a:r>
          </a:p>
        </p:txBody>
      </p:sp>
      <p:sp>
        <p:nvSpPr>
          <p:cNvPr id="3" name="Content Placeholder 2">
            <a:extLst>
              <a:ext uri="{FF2B5EF4-FFF2-40B4-BE49-F238E27FC236}">
                <a16:creationId xmlns:a16="http://schemas.microsoft.com/office/drawing/2014/main" id="{72D234CA-A918-F9C2-4018-F45416C4ADB4}"/>
              </a:ext>
            </a:extLst>
          </p:cNvPr>
          <p:cNvSpPr>
            <a:spLocks noGrp="1"/>
          </p:cNvSpPr>
          <p:nvPr>
            <p:ph idx="1"/>
          </p:nvPr>
        </p:nvSpPr>
        <p:spPr>
          <a:xfrm>
            <a:off x="1716322" y="2438399"/>
            <a:ext cx="10018713" cy="3124201"/>
          </a:xfrm>
        </p:spPr>
        <p:txBody>
          <a:bodyPr/>
          <a:lstStyle/>
          <a:p>
            <a:pPr marL="0" indent="0">
              <a:spcBef>
                <a:spcPts val="0"/>
              </a:spcBef>
              <a:spcAft>
                <a:spcPts val="0"/>
              </a:spcAft>
              <a:buNone/>
            </a:pPr>
            <a:r>
              <a:rPr lang="en-US" dirty="0"/>
              <a:t>The career skills I developed in completing this course project are:</a:t>
            </a:r>
          </a:p>
          <a:p>
            <a:pPr marL="0" indent="0">
              <a:spcBef>
                <a:spcPts val="0"/>
              </a:spcBef>
              <a:spcAft>
                <a:spcPts val="0"/>
              </a:spcAft>
              <a:buNone/>
            </a:pPr>
            <a:r>
              <a:rPr lang="en-US" dirty="0"/>
              <a:t> </a:t>
            </a:r>
          </a:p>
          <a:p>
            <a:pPr>
              <a:spcBef>
                <a:spcPts val="0"/>
              </a:spcBef>
              <a:spcAft>
                <a:spcPts val="0"/>
              </a:spcAft>
              <a:buClrTx/>
            </a:pPr>
            <a:r>
              <a:rPr lang="en-US" dirty="0"/>
              <a:t>Analytical skills</a:t>
            </a:r>
          </a:p>
          <a:p>
            <a:pPr>
              <a:spcBef>
                <a:spcPts val="0"/>
              </a:spcBef>
              <a:spcAft>
                <a:spcPts val="0"/>
              </a:spcAft>
              <a:buClrTx/>
            </a:pPr>
            <a:r>
              <a:rPr lang="en-US" dirty="0"/>
              <a:t>Problem-solving skills</a:t>
            </a:r>
          </a:p>
          <a:p>
            <a:pPr>
              <a:spcBef>
                <a:spcPts val="0"/>
              </a:spcBef>
              <a:spcAft>
                <a:spcPts val="0"/>
              </a:spcAft>
              <a:buClrTx/>
            </a:pPr>
            <a:r>
              <a:rPr lang="en-US" dirty="0"/>
              <a:t>Communication</a:t>
            </a:r>
          </a:p>
          <a:p>
            <a:pPr>
              <a:spcBef>
                <a:spcPts val="0"/>
              </a:spcBef>
              <a:spcAft>
                <a:spcPts val="0"/>
              </a:spcAft>
              <a:buClrTx/>
            </a:pPr>
            <a:r>
              <a:rPr lang="en-US" dirty="0"/>
              <a:t>Networking skills</a:t>
            </a:r>
          </a:p>
          <a:p>
            <a:pPr>
              <a:spcBef>
                <a:spcPts val="0"/>
              </a:spcBef>
              <a:spcAft>
                <a:spcPts val="0"/>
              </a:spcAft>
              <a:buClrTx/>
            </a:pPr>
            <a:r>
              <a:rPr lang="en-US" dirty="0"/>
              <a:t>Persistence</a:t>
            </a:r>
          </a:p>
        </p:txBody>
      </p:sp>
    </p:spTree>
    <p:extLst>
      <p:ext uri="{BB962C8B-B14F-4D97-AF65-F5344CB8AC3E}">
        <p14:creationId xmlns:p14="http://schemas.microsoft.com/office/powerpoint/2010/main" val="158048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3F84-10DB-6D50-0115-7B57B42652C6}"/>
              </a:ext>
            </a:extLst>
          </p:cNvPr>
          <p:cNvSpPr>
            <a:spLocks noGrp="1"/>
          </p:cNvSpPr>
          <p:nvPr>
            <p:ph type="title"/>
          </p:nvPr>
        </p:nvSpPr>
        <p:spPr/>
        <p:txBody>
          <a:bodyPr>
            <a:normAutofit/>
          </a:bodyPr>
          <a:lstStyle/>
          <a:p>
            <a:r>
              <a:rPr lang="en-US" sz="3200" b="1" dirty="0"/>
              <a:t>Conclusion</a:t>
            </a:r>
          </a:p>
        </p:txBody>
      </p:sp>
      <p:sp>
        <p:nvSpPr>
          <p:cNvPr id="3" name="Content Placeholder 2">
            <a:extLst>
              <a:ext uri="{FF2B5EF4-FFF2-40B4-BE49-F238E27FC236}">
                <a16:creationId xmlns:a16="http://schemas.microsoft.com/office/drawing/2014/main" id="{C3E64F63-9AE1-4566-7FCC-EF56FD20E08D}"/>
              </a:ext>
            </a:extLst>
          </p:cNvPr>
          <p:cNvSpPr>
            <a:spLocks noGrp="1"/>
          </p:cNvSpPr>
          <p:nvPr>
            <p:ph idx="1"/>
          </p:nvPr>
        </p:nvSpPr>
        <p:spPr/>
        <p:txBody>
          <a:bodyPr/>
          <a:lstStyle/>
          <a:p>
            <a:pPr marL="0" indent="0">
              <a:buNone/>
            </a:pPr>
            <a:r>
              <a:rPr lang="en-US" dirty="0"/>
              <a:t>This was a very fun project to work on and I learned a lot throughout the course of completing this project. I was met with challenges that I had to overcome and still conquering. I was tested in ways that frustrated me, but ultimately making me a better networker </a:t>
            </a:r>
            <a:r>
              <a:rPr lang="en-US"/>
              <a:t>and programmer. </a:t>
            </a:r>
            <a:endParaRPr lang="en-US" dirty="0"/>
          </a:p>
        </p:txBody>
      </p:sp>
    </p:spTree>
    <p:extLst>
      <p:ext uri="{BB962C8B-B14F-4D97-AF65-F5344CB8AC3E}">
        <p14:creationId xmlns:p14="http://schemas.microsoft.com/office/powerpoint/2010/main" val="238586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251044" y="2039203"/>
            <a:ext cx="2966114"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terminal window that shows the default gateway IP address.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301086" y="766618"/>
            <a:ext cx="2426852"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Preparation</a:t>
            </a:r>
          </a:p>
        </p:txBody>
      </p:sp>
      <p:pic>
        <p:nvPicPr>
          <p:cNvPr id="4" name="Picture 3">
            <a:extLst>
              <a:ext uri="{FF2B5EF4-FFF2-40B4-BE49-F238E27FC236}">
                <a16:creationId xmlns:a16="http://schemas.microsoft.com/office/drawing/2014/main" id="{233BC12A-DC27-D310-9F8A-11EFD82E3486}"/>
              </a:ext>
            </a:extLst>
          </p:cNvPr>
          <p:cNvPicPr>
            <a:picLocks noChangeAspect="1"/>
          </p:cNvPicPr>
          <p:nvPr/>
        </p:nvPicPr>
        <p:blipFill>
          <a:blip r:embed="rId2"/>
          <a:stretch>
            <a:fillRect/>
          </a:stretch>
        </p:blipFill>
        <p:spPr>
          <a:xfrm>
            <a:off x="4462819" y="1447800"/>
            <a:ext cx="7436019" cy="38226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1228299" y="762000"/>
            <a:ext cx="3038901"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228299" y="2514599"/>
            <a:ext cx="3937379"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a:t>
            </a:r>
            <a:r>
              <a:rPr lang="en-US" sz="1800" i="1" dirty="0"/>
              <a:t>Interfaces</a:t>
            </a:r>
            <a:r>
              <a:rPr lang="en-US" sz="1800" dirty="0"/>
              <a:t> page that shows the new IPv4 address on the LAN interface. </a:t>
            </a:r>
          </a:p>
        </p:txBody>
      </p:sp>
      <p:pic>
        <p:nvPicPr>
          <p:cNvPr id="8" name="Picture 7">
            <a:extLst>
              <a:ext uri="{FF2B5EF4-FFF2-40B4-BE49-F238E27FC236}">
                <a16:creationId xmlns:a16="http://schemas.microsoft.com/office/drawing/2014/main" id="{BF113A00-EEF0-7060-B70F-E1F45C2D82B5}"/>
              </a:ext>
            </a:extLst>
          </p:cNvPr>
          <p:cNvPicPr>
            <a:picLocks noChangeAspect="1"/>
          </p:cNvPicPr>
          <p:nvPr/>
        </p:nvPicPr>
        <p:blipFill>
          <a:blip r:embed="rId2"/>
          <a:stretch>
            <a:fillRect/>
          </a:stretch>
        </p:blipFill>
        <p:spPr>
          <a:xfrm>
            <a:off x="5617162" y="681902"/>
            <a:ext cx="6051674" cy="5494195"/>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49581F-0FBB-AEDC-21ED-5EC79702E1BC}"/>
              </a:ext>
            </a:extLst>
          </p:cNvPr>
          <p:cNvSpPr>
            <a:spLocks noGrp="1"/>
          </p:cNvSpPr>
          <p:nvPr>
            <p:ph type="title"/>
          </p:nvPr>
        </p:nvSpPr>
        <p:spPr>
          <a:xfrm>
            <a:off x="838200" y="2766218"/>
            <a:ext cx="10515600" cy="1325563"/>
          </a:xfrm>
        </p:spPr>
        <p:txBody>
          <a:bodyPr>
            <a:normAutofit/>
          </a:bodyPr>
          <a:lstStyle/>
          <a:p>
            <a:pPr algn="ctr"/>
            <a:r>
              <a:rPr lang="en-US" sz="3200" b="1" dirty="0"/>
              <a:t>Connectivity Testing</a:t>
            </a:r>
          </a:p>
        </p:txBody>
      </p:sp>
    </p:spTree>
    <p:extLst>
      <p:ext uri="{BB962C8B-B14F-4D97-AF65-F5344CB8AC3E}">
        <p14:creationId xmlns:p14="http://schemas.microsoft.com/office/powerpoint/2010/main" val="251795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899943" y="2514599"/>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IPv4 address of the </a:t>
            </a:r>
            <a:r>
              <a:rPr lang="en-US" sz="1800" i="1" dirty="0"/>
              <a:t>Computer 1</a:t>
            </a:r>
            <a:r>
              <a:rPr lang="en-US" sz="18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187985" y="663171"/>
            <a:ext cx="3557516"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Dynamic IP Address Assignment</a:t>
            </a:r>
          </a:p>
        </p:txBody>
      </p:sp>
      <p:pic>
        <p:nvPicPr>
          <p:cNvPr id="4" name="Picture 3">
            <a:extLst>
              <a:ext uri="{FF2B5EF4-FFF2-40B4-BE49-F238E27FC236}">
                <a16:creationId xmlns:a16="http://schemas.microsoft.com/office/drawing/2014/main" id="{8DB1F1A6-865D-DA83-7410-19B9C569149D}"/>
              </a:ext>
            </a:extLst>
          </p:cNvPr>
          <p:cNvPicPr>
            <a:picLocks noChangeAspect="1"/>
          </p:cNvPicPr>
          <p:nvPr/>
        </p:nvPicPr>
        <p:blipFill>
          <a:blip r:embed="rId2"/>
          <a:stretch>
            <a:fillRect/>
          </a:stretch>
        </p:blipFill>
        <p:spPr>
          <a:xfrm>
            <a:off x="5605771" y="663171"/>
            <a:ext cx="6061977" cy="5531657"/>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631398" y="2514599"/>
            <a:ext cx="2779594"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IPv4 address of the </a:t>
            </a:r>
            <a:r>
              <a:rPr lang="en-US" sz="1800" i="1" dirty="0"/>
              <a:t>Computer 2</a:t>
            </a:r>
            <a:r>
              <a:rPr lang="en-US" sz="18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45306" y="762000"/>
            <a:ext cx="355177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Dynamic IP Address Assignment</a:t>
            </a:r>
          </a:p>
        </p:txBody>
      </p:sp>
      <p:pic>
        <p:nvPicPr>
          <p:cNvPr id="4" name="Picture 3">
            <a:extLst>
              <a:ext uri="{FF2B5EF4-FFF2-40B4-BE49-F238E27FC236}">
                <a16:creationId xmlns:a16="http://schemas.microsoft.com/office/drawing/2014/main" id="{B047F29B-E62B-6A90-CBE8-ECA908EE7074}"/>
              </a:ext>
            </a:extLst>
          </p:cNvPr>
          <p:cNvPicPr>
            <a:picLocks noChangeAspect="1"/>
          </p:cNvPicPr>
          <p:nvPr/>
        </p:nvPicPr>
        <p:blipFill>
          <a:blip r:embed="rId2"/>
          <a:stretch>
            <a:fillRect/>
          </a:stretch>
        </p:blipFill>
        <p:spPr>
          <a:xfrm>
            <a:off x="5667788" y="543319"/>
            <a:ext cx="6301299" cy="5771361"/>
          </a:xfrm>
          <a:prstGeom prst="rect">
            <a:avLst/>
          </a:prstGeom>
        </p:spPr>
      </p:pic>
    </p:spTree>
    <p:extLst>
      <p:ext uri="{BB962C8B-B14F-4D97-AF65-F5344CB8AC3E}">
        <p14:creationId xmlns:p14="http://schemas.microsoft.com/office/powerpoint/2010/main" val="336828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078173" y="2171699"/>
            <a:ext cx="359846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connectivity tests between the </a:t>
            </a:r>
            <a:r>
              <a:rPr lang="en-US" sz="1800" i="1" dirty="0"/>
              <a:t>Computer 1</a:t>
            </a:r>
            <a:r>
              <a:rPr lang="en-US" sz="1800" dirty="0"/>
              <a:t> VM and the other two devices (i.e., the </a:t>
            </a:r>
            <a:r>
              <a:rPr lang="en-US" sz="1800" i="1" dirty="0"/>
              <a:t>SOHO Router </a:t>
            </a:r>
            <a:r>
              <a:rPr lang="en-US" sz="1800" dirty="0"/>
              <a:t>VM and </a:t>
            </a:r>
            <a:r>
              <a:rPr lang="en-US" sz="1800" i="1" dirty="0"/>
              <a:t>Computer 2</a:t>
            </a:r>
            <a:r>
              <a:rPr lang="en-US" sz="18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82889" y="762000"/>
            <a:ext cx="3189027"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Connectivity Test</a:t>
            </a:r>
          </a:p>
        </p:txBody>
      </p:sp>
      <p:pic>
        <p:nvPicPr>
          <p:cNvPr id="4" name="Picture 3">
            <a:extLst>
              <a:ext uri="{FF2B5EF4-FFF2-40B4-BE49-F238E27FC236}">
                <a16:creationId xmlns:a16="http://schemas.microsoft.com/office/drawing/2014/main" id="{87AA4019-8B32-CBD4-73E0-F70A3911BCA8}"/>
              </a:ext>
            </a:extLst>
          </p:cNvPr>
          <p:cNvPicPr>
            <a:picLocks noChangeAspect="1"/>
          </p:cNvPicPr>
          <p:nvPr/>
        </p:nvPicPr>
        <p:blipFill>
          <a:blip r:embed="rId2"/>
          <a:stretch>
            <a:fillRect/>
          </a:stretch>
        </p:blipFill>
        <p:spPr>
          <a:xfrm>
            <a:off x="5809397" y="638878"/>
            <a:ext cx="6084627" cy="5580243"/>
          </a:xfrm>
          <a:prstGeom prst="rect">
            <a:avLst/>
          </a:prstGeom>
        </p:spPr>
      </p:pic>
    </p:spTree>
    <p:extLst>
      <p:ext uri="{BB962C8B-B14F-4D97-AF65-F5344CB8AC3E}">
        <p14:creationId xmlns:p14="http://schemas.microsoft.com/office/powerpoint/2010/main" val="141432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405719" y="2171699"/>
            <a:ext cx="33528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connectivity tests between the </a:t>
            </a:r>
            <a:r>
              <a:rPr lang="en-US" sz="1800" i="1" dirty="0"/>
              <a:t>Computer 2</a:t>
            </a:r>
            <a:r>
              <a:rPr lang="en-US" sz="1800" dirty="0"/>
              <a:t> VM and the other two devices (i.e., the </a:t>
            </a:r>
            <a:r>
              <a:rPr lang="en-US" sz="1800" i="1" dirty="0"/>
              <a:t>SOHO Router </a:t>
            </a:r>
            <a:r>
              <a:rPr lang="en-US" sz="1800" dirty="0"/>
              <a:t>VM and </a:t>
            </a:r>
            <a:r>
              <a:rPr lang="en-US" sz="1800" i="1" dirty="0"/>
              <a:t>Computer 1</a:t>
            </a:r>
            <a:r>
              <a:rPr lang="en-US" sz="18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651378" y="770657"/>
            <a:ext cx="2861481"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Connectivity Test</a:t>
            </a:r>
          </a:p>
        </p:txBody>
      </p:sp>
      <p:pic>
        <p:nvPicPr>
          <p:cNvPr id="4" name="Picture 3">
            <a:extLst>
              <a:ext uri="{FF2B5EF4-FFF2-40B4-BE49-F238E27FC236}">
                <a16:creationId xmlns:a16="http://schemas.microsoft.com/office/drawing/2014/main" id="{1E21D7C5-D7A3-7603-42A1-5BDE84874017}"/>
              </a:ext>
            </a:extLst>
          </p:cNvPr>
          <p:cNvPicPr>
            <a:picLocks noChangeAspect="1"/>
          </p:cNvPicPr>
          <p:nvPr/>
        </p:nvPicPr>
        <p:blipFill>
          <a:blip r:embed="rId2"/>
          <a:stretch>
            <a:fillRect/>
          </a:stretch>
        </p:blipFill>
        <p:spPr>
          <a:xfrm>
            <a:off x="6096000" y="770657"/>
            <a:ext cx="5769811" cy="5316685"/>
          </a:xfrm>
          <a:prstGeom prst="rect">
            <a:avLst/>
          </a:prstGeom>
        </p:spPr>
      </p:pic>
    </p:spTree>
    <p:extLst>
      <p:ext uri="{BB962C8B-B14F-4D97-AF65-F5344CB8AC3E}">
        <p14:creationId xmlns:p14="http://schemas.microsoft.com/office/powerpoint/2010/main" val="717498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47</TotalTime>
  <Words>805</Words>
  <Application>Microsoft Office PowerPoint</Application>
  <PresentationFormat>Widescreen</PresentationFormat>
  <Paragraphs>96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Corbel</vt:lpstr>
      <vt:lpstr>Parallax</vt:lpstr>
      <vt:lpstr>Building a Network </vt:lpstr>
      <vt:lpstr>Introduction</vt:lpstr>
      <vt:lpstr>PowerPoint Presentation</vt:lpstr>
      <vt:lpstr>PowerPoint Presentation</vt:lpstr>
      <vt:lpstr>Connectivity Testing</vt:lpstr>
      <vt:lpstr>PowerPoint Presentation</vt:lpstr>
      <vt:lpstr>PowerPoint Presentation</vt:lpstr>
      <vt:lpstr>PowerPoint Presentation</vt:lpstr>
      <vt:lpstr>PowerPoint Presentation</vt:lpstr>
      <vt:lpstr>IP Subnetting and Loopback Interfaces</vt:lpstr>
      <vt:lpstr>PowerPoint Presentation</vt:lpstr>
      <vt:lpstr>PowerPoint Presentation</vt:lpstr>
      <vt:lpstr>PowerPoint Presentation</vt:lpstr>
      <vt:lpstr>Visio Network Diagram</vt:lpstr>
      <vt:lpstr>PowerPoint Presentation</vt:lpstr>
      <vt:lpstr>SOHO Wireless Network Security</vt:lpstr>
      <vt:lpstr>PowerPoint Presentation</vt:lpstr>
      <vt:lpstr>PowerPoint Presentation</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Network </dc:title>
  <dc:creator>Maricia Epps</dc:creator>
  <cp:lastModifiedBy>Maricia Epps</cp:lastModifiedBy>
  <cp:revision>1</cp:revision>
  <dcterms:created xsi:type="dcterms:W3CDTF">2022-06-25T14:51:43Z</dcterms:created>
  <dcterms:modified xsi:type="dcterms:W3CDTF">2022-06-25T15:39:10Z</dcterms:modified>
</cp:coreProperties>
</file>