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5"/>
  </p:notesMasterIdLst>
  <p:sldIdLst>
    <p:sldId id="278" r:id="rId2"/>
    <p:sldId id="280" r:id="rId3"/>
    <p:sldId id="281" r:id="rId4"/>
    <p:sldId id="261" r:id="rId5"/>
    <p:sldId id="267" r:id="rId6"/>
    <p:sldId id="270" r:id="rId7"/>
    <p:sldId id="294" r:id="rId8"/>
    <p:sldId id="269" r:id="rId9"/>
    <p:sldId id="299" r:id="rId10"/>
    <p:sldId id="300" r:id="rId11"/>
    <p:sldId id="271" r:id="rId12"/>
    <p:sldId id="301" r:id="rId13"/>
    <p:sldId id="272" r:id="rId14"/>
    <p:sldId id="295" r:id="rId15"/>
    <p:sldId id="302" r:id="rId16"/>
    <p:sldId id="303" r:id="rId17"/>
    <p:sldId id="304" r:id="rId18"/>
    <p:sldId id="305" r:id="rId19"/>
    <p:sldId id="296" r:id="rId20"/>
    <p:sldId id="306" r:id="rId21"/>
    <p:sldId id="307" r:id="rId22"/>
    <p:sldId id="308" r:id="rId23"/>
    <p:sldId id="309" r:id="rId24"/>
    <p:sldId id="297" r:id="rId25"/>
    <p:sldId id="310" r:id="rId26"/>
    <p:sldId id="311" r:id="rId27"/>
    <p:sldId id="268" r:id="rId28"/>
    <p:sldId id="312" r:id="rId29"/>
    <p:sldId id="292" r:id="rId30"/>
    <p:sldId id="313" r:id="rId31"/>
    <p:sldId id="298" r:id="rId32"/>
    <p:sldId id="314" r:id="rId33"/>
    <p:sldId id="293" r:id="rId3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383"/>
    <a:srgbClr val="202C8F"/>
    <a:srgbClr val="FDFBF6"/>
    <a:srgbClr val="AAC4E9"/>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0ECB7-DDD0-414C-AEB7-FC54976747D8}" v="4" dt="2022-12-16T18:05:28.017"/>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09" autoAdjust="0"/>
  </p:normalViewPr>
  <p:slideViewPr>
    <p:cSldViewPr snapToGrid="0" snapToObjects="1">
      <p:cViewPr varScale="1">
        <p:scale>
          <a:sx n="70" d="100"/>
          <a:sy n="70" d="100"/>
        </p:scale>
        <p:origin x="738" y="6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cia Epps" userId="75634a34729a359e" providerId="LiveId" clId="{6420ECB7-DDD0-414C-AEB7-FC54976747D8}"/>
    <pc:docChg chg="undo redo custSel addSld modSld">
      <pc:chgData name="Maricia Epps" userId="75634a34729a359e" providerId="LiveId" clId="{6420ECB7-DDD0-414C-AEB7-FC54976747D8}" dt="2022-12-16T18:09:26.582" v="3175" actId="1076"/>
      <pc:docMkLst>
        <pc:docMk/>
      </pc:docMkLst>
      <pc:sldChg chg="modSp mod">
        <pc:chgData name="Maricia Epps" userId="75634a34729a359e" providerId="LiveId" clId="{6420ECB7-DDD0-414C-AEB7-FC54976747D8}" dt="2022-12-14T17:34:37.899" v="519" actId="14100"/>
        <pc:sldMkLst>
          <pc:docMk/>
          <pc:sldMk cId="2866386935" sldId="268"/>
        </pc:sldMkLst>
        <pc:spChg chg="mod">
          <ac:chgData name="Maricia Epps" userId="75634a34729a359e" providerId="LiveId" clId="{6420ECB7-DDD0-414C-AEB7-FC54976747D8}" dt="2022-12-14T17:34:37.899" v="519" actId="14100"/>
          <ac:spMkLst>
            <pc:docMk/>
            <pc:sldMk cId="2866386935" sldId="268"/>
            <ac:spMk id="5" creationId="{FADDAB32-E602-42AB-85E5-81A683738955}"/>
          </ac:spMkLst>
        </pc:spChg>
        <pc:spChg chg="mod">
          <ac:chgData name="Maricia Epps" userId="75634a34729a359e" providerId="LiveId" clId="{6420ECB7-DDD0-414C-AEB7-FC54976747D8}" dt="2022-12-14T17:33:36.519" v="515" actId="1076"/>
          <ac:spMkLst>
            <pc:docMk/>
            <pc:sldMk cId="2866386935" sldId="268"/>
            <ac:spMk id="7" creationId="{12570DED-E942-4274-A5C5-61D0403EDC64}"/>
          </ac:spMkLst>
        </pc:spChg>
        <pc:picChg chg="mod">
          <ac:chgData name="Maricia Epps" userId="75634a34729a359e" providerId="LiveId" clId="{6420ECB7-DDD0-414C-AEB7-FC54976747D8}" dt="2022-12-14T17:32:59.043" v="505" actId="1076"/>
          <ac:picMkLst>
            <pc:docMk/>
            <pc:sldMk cId="2866386935" sldId="268"/>
            <ac:picMk id="4" creationId="{49CA6778-5EEF-A5A7-FB7C-554E0BB607E0}"/>
          </ac:picMkLst>
        </pc:picChg>
      </pc:sldChg>
      <pc:sldChg chg="modSp mod">
        <pc:chgData name="Maricia Epps" userId="75634a34729a359e" providerId="LiveId" clId="{6420ECB7-DDD0-414C-AEB7-FC54976747D8}" dt="2022-12-16T18:09:26.582" v="3175" actId="1076"/>
        <pc:sldMkLst>
          <pc:docMk/>
          <pc:sldMk cId="98318913" sldId="269"/>
        </pc:sldMkLst>
        <pc:spChg chg="mod">
          <ac:chgData name="Maricia Epps" userId="75634a34729a359e" providerId="LiveId" clId="{6420ECB7-DDD0-414C-AEB7-FC54976747D8}" dt="2022-12-16T18:09:26.582" v="3175" actId="1076"/>
          <ac:spMkLst>
            <pc:docMk/>
            <pc:sldMk cId="98318913" sldId="269"/>
            <ac:spMk id="4" creationId="{98EC6425-D2AA-4ED7-8955-375BF90E2444}"/>
          </ac:spMkLst>
        </pc:spChg>
        <pc:spChg chg="mod">
          <ac:chgData name="Maricia Epps" userId="75634a34729a359e" providerId="LiveId" clId="{6420ECB7-DDD0-414C-AEB7-FC54976747D8}" dt="2022-12-16T18:09:21.115" v="3174" actId="1076"/>
          <ac:spMkLst>
            <pc:docMk/>
            <pc:sldMk cId="98318913" sldId="269"/>
            <ac:spMk id="6" creationId="{3C22B73B-8888-45A2-85B6-7AB09F8DE173}"/>
          </ac:spMkLst>
        </pc:spChg>
      </pc:sldChg>
      <pc:sldChg chg="modSp mod">
        <pc:chgData name="Maricia Epps" userId="75634a34729a359e" providerId="LiveId" clId="{6420ECB7-DDD0-414C-AEB7-FC54976747D8}" dt="2022-12-14T17:04:35.231" v="70" actId="14100"/>
        <pc:sldMkLst>
          <pc:docMk/>
          <pc:sldMk cId="2251769580" sldId="271"/>
        </pc:sldMkLst>
        <pc:spChg chg="mod">
          <ac:chgData name="Maricia Epps" userId="75634a34729a359e" providerId="LiveId" clId="{6420ECB7-DDD0-414C-AEB7-FC54976747D8}" dt="2022-12-14T17:04:35.231" v="70" actId="14100"/>
          <ac:spMkLst>
            <pc:docMk/>
            <pc:sldMk cId="2251769580" sldId="271"/>
            <ac:spMk id="5" creationId="{FADDAB32-E602-42AB-85E5-81A683738955}"/>
          </ac:spMkLst>
        </pc:spChg>
        <pc:spChg chg="mod">
          <ac:chgData name="Maricia Epps" userId="75634a34729a359e" providerId="LiveId" clId="{6420ECB7-DDD0-414C-AEB7-FC54976747D8}" dt="2022-12-14T17:03:07.723" v="45" actId="1076"/>
          <ac:spMkLst>
            <pc:docMk/>
            <pc:sldMk cId="2251769580" sldId="271"/>
            <ac:spMk id="7" creationId="{12570DED-E942-4274-A5C5-61D0403EDC64}"/>
          </ac:spMkLst>
        </pc:spChg>
        <pc:picChg chg="mod">
          <ac:chgData name="Maricia Epps" userId="75634a34729a359e" providerId="LiveId" clId="{6420ECB7-DDD0-414C-AEB7-FC54976747D8}" dt="2022-12-14T17:03:01.117" v="44" actId="14100"/>
          <ac:picMkLst>
            <pc:docMk/>
            <pc:sldMk cId="2251769580" sldId="271"/>
            <ac:picMk id="4" creationId="{15DE7E7F-529C-D01D-CBC9-35C56C19DB0D}"/>
          </ac:picMkLst>
        </pc:picChg>
      </pc:sldChg>
      <pc:sldChg chg="modSp mod">
        <pc:chgData name="Maricia Epps" userId="75634a34729a359e" providerId="LiveId" clId="{6420ECB7-DDD0-414C-AEB7-FC54976747D8}" dt="2022-12-14T17:14:18.312" v="178" actId="1076"/>
        <pc:sldMkLst>
          <pc:docMk/>
          <pc:sldMk cId="685608351" sldId="272"/>
        </pc:sldMkLst>
        <pc:spChg chg="mod">
          <ac:chgData name="Maricia Epps" userId="75634a34729a359e" providerId="LiveId" clId="{6420ECB7-DDD0-414C-AEB7-FC54976747D8}" dt="2022-12-14T17:14:18.312" v="178" actId="1076"/>
          <ac:spMkLst>
            <pc:docMk/>
            <pc:sldMk cId="685608351" sldId="272"/>
            <ac:spMk id="5" creationId="{FADDAB32-E602-42AB-85E5-81A683738955}"/>
          </ac:spMkLst>
        </pc:spChg>
        <pc:spChg chg="mod">
          <ac:chgData name="Maricia Epps" userId="75634a34729a359e" providerId="LiveId" clId="{6420ECB7-DDD0-414C-AEB7-FC54976747D8}" dt="2022-12-14T17:11:17.296" v="141" actId="1076"/>
          <ac:spMkLst>
            <pc:docMk/>
            <pc:sldMk cId="685608351" sldId="272"/>
            <ac:spMk id="7" creationId="{12570DED-E942-4274-A5C5-61D0403EDC64}"/>
          </ac:spMkLst>
        </pc:spChg>
        <pc:picChg chg="mod modCrop">
          <ac:chgData name="Maricia Epps" userId="75634a34729a359e" providerId="LiveId" clId="{6420ECB7-DDD0-414C-AEB7-FC54976747D8}" dt="2022-12-14T17:10:47.697" v="136" actId="1076"/>
          <ac:picMkLst>
            <pc:docMk/>
            <pc:sldMk cId="685608351" sldId="272"/>
            <ac:picMk id="4" creationId="{B5C38793-C236-8326-E936-0BC6ADC0C4BE}"/>
          </ac:picMkLst>
        </pc:picChg>
      </pc:sldChg>
      <pc:sldChg chg="modSp mod">
        <pc:chgData name="Maricia Epps" userId="75634a34729a359e" providerId="LiveId" clId="{6420ECB7-DDD0-414C-AEB7-FC54976747D8}" dt="2022-12-14T17:40:45.010" v="583" actId="1076"/>
        <pc:sldMkLst>
          <pc:docMk/>
          <pc:sldMk cId="2131568492" sldId="278"/>
        </pc:sldMkLst>
        <pc:spChg chg="mod">
          <ac:chgData name="Maricia Epps" userId="75634a34729a359e" providerId="LiveId" clId="{6420ECB7-DDD0-414C-AEB7-FC54976747D8}" dt="2022-12-14T17:40:45.010" v="583" actId="1076"/>
          <ac:spMkLst>
            <pc:docMk/>
            <pc:sldMk cId="2131568492" sldId="278"/>
            <ac:spMk id="2" creationId="{516860D9-9D47-C0BB-B2B4-4B6F2B36CFCC}"/>
          </ac:spMkLst>
        </pc:spChg>
        <pc:spChg chg="mod">
          <ac:chgData name="Maricia Epps" userId="75634a34729a359e" providerId="LiveId" clId="{6420ECB7-DDD0-414C-AEB7-FC54976747D8}" dt="2022-12-14T17:37:09.451" v="551" actId="207"/>
          <ac:spMkLst>
            <pc:docMk/>
            <pc:sldMk cId="2131568492" sldId="278"/>
            <ac:spMk id="3" creationId="{86C1060B-300F-3CE3-E5AA-D8E29791C960}"/>
          </ac:spMkLst>
        </pc:spChg>
      </pc:sldChg>
      <pc:sldChg chg="addSp delSp modSp mod">
        <pc:chgData name="Maricia Epps" userId="75634a34729a359e" providerId="LiveId" clId="{6420ECB7-DDD0-414C-AEB7-FC54976747D8}" dt="2022-12-16T17:43:50.408" v="1217" actId="403"/>
        <pc:sldMkLst>
          <pc:docMk/>
          <pc:sldMk cId="979622006" sldId="280"/>
        </pc:sldMkLst>
        <pc:spChg chg="mod">
          <ac:chgData name="Maricia Epps" userId="75634a34729a359e" providerId="LiveId" clId="{6420ECB7-DDD0-414C-AEB7-FC54976747D8}" dt="2022-12-14T17:37:28.638" v="554" actId="207"/>
          <ac:spMkLst>
            <pc:docMk/>
            <pc:sldMk cId="979622006" sldId="280"/>
            <ac:spMk id="2" creationId="{4A940BC6-9DA0-FB4D-8879-DC8B3958C07C}"/>
          </ac:spMkLst>
        </pc:spChg>
        <pc:spChg chg="add del mod">
          <ac:chgData name="Maricia Epps" userId="75634a34729a359e" providerId="LiveId" clId="{6420ECB7-DDD0-414C-AEB7-FC54976747D8}" dt="2022-12-16T17:43:50.408" v="1217" actId="403"/>
          <ac:spMkLst>
            <pc:docMk/>
            <pc:sldMk cId="979622006" sldId="280"/>
            <ac:spMk id="3" creationId="{1E0B8C4B-3A3C-9FD1-59FB-1666C1F09376}"/>
          </ac:spMkLst>
        </pc:spChg>
        <pc:spChg chg="add del mod">
          <ac:chgData name="Maricia Epps" userId="75634a34729a359e" providerId="LiveId" clId="{6420ECB7-DDD0-414C-AEB7-FC54976747D8}" dt="2022-12-16T17:40:34.779" v="839" actId="478"/>
          <ac:spMkLst>
            <pc:docMk/>
            <pc:sldMk cId="979622006" sldId="280"/>
            <ac:spMk id="5" creationId="{DE81D3C6-DCD3-DD2F-EFDB-2B0231C3634A}"/>
          </ac:spMkLst>
        </pc:spChg>
        <pc:spChg chg="del">
          <ac:chgData name="Maricia Epps" userId="75634a34729a359e" providerId="LiveId" clId="{6420ECB7-DDD0-414C-AEB7-FC54976747D8}" dt="2022-12-14T17:37:20.714" v="552" actId="478"/>
          <ac:spMkLst>
            <pc:docMk/>
            <pc:sldMk cId="979622006" sldId="280"/>
            <ac:spMk id="15" creationId="{7FC3FD3F-45EE-74E3-AD64-441303B83EF3}"/>
          </ac:spMkLst>
        </pc:spChg>
      </pc:sldChg>
      <pc:sldChg chg="modSp mod">
        <pc:chgData name="Maricia Epps" userId="75634a34729a359e" providerId="LiveId" clId="{6420ECB7-DDD0-414C-AEB7-FC54976747D8}" dt="2022-12-14T17:39:32.899" v="573" actId="2711"/>
        <pc:sldMkLst>
          <pc:docMk/>
          <pc:sldMk cId="2952923800" sldId="281"/>
        </pc:sldMkLst>
        <pc:spChg chg="mod">
          <ac:chgData name="Maricia Epps" userId="75634a34729a359e" providerId="LiveId" clId="{6420ECB7-DDD0-414C-AEB7-FC54976747D8}" dt="2022-12-14T17:39:32.899" v="573" actId="2711"/>
          <ac:spMkLst>
            <pc:docMk/>
            <pc:sldMk cId="2952923800" sldId="281"/>
            <ac:spMk id="2" creationId="{D53B219B-7E3A-7E84-6386-37313F0CFB09}"/>
          </ac:spMkLst>
        </pc:spChg>
      </pc:sldChg>
      <pc:sldChg chg="delSp modSp mod">
        <pc:chgData name="Maricia Epps" userId="75634a34729a359e" providerId="LiveId" clId="{6420ECB7-DDD0-414C-AEB7-FC54976747D8}" dt="2022-12-16T17:49:45.396" v="1991" actId="20577"/>
        <pc:sldMkLst>
          <pc:docMk/>
          <pc:sldMk cId="94818171" sldId="292"/>
        </pc:sldMkLst>
        <pc:spChg chg="mod">
          <ac:chgData name="Maricia Epps" userId="75634a34729a359e" providerId="LiveId" clId="{6420ECB7-DDD0-414C-AEB7-FC54976747D8}" dt="2022-12-14T17:44:45.802" v="678" actId="20577"/>
          <ac:spMkLst>
            <pc:docMk/>
            <pc:sldMk cId="94818171" sldId="292"/>
            <ac:spMk id="2" creationId="{B83F7D2E-080D-DBDD-73C4-3C38A2B77908}"/>
          </ac:spMkLst>
        </pc:spChg>
        <pc:spChg chg="mod">
          <ac:chgData name="Maricia Epps" userId="75634a34729a359e" providerId="LiveId" clId="{6420ECB7-DDD0-414C-AEB7-FC54976747D8}" dt="2022-12-16T17:49:45.396" v="1991" actId="20577"/>
          <ac:spMkLst>
            <pc:docMk/>
            <pc:sldMk cId="94818171" sldId="292"/>
            <ac:spMk id="3" creationId="{2BE8FDE3-DBA4-6A04-C75D-E56FE92EF368}"/>
          </ac:spMkLst>
        </pc:spChg>
        <pc:spChg chg="del">
          <ac:chgData name="Maricia Epps" userId="75634a34729a359e" providerId="LiveId" clId="{6420ECB7-DDD0-414C-AEB7-FC54976747D8}" dt="2022-12-14T17:35:56.015" v="537" actId="478"/>
          <ac:spMkLst>
            <pc:docMk/>
            <pc:sldMk cId="94818171" sldId="292"/>
            <ac:spMk id="4" creationId="{D5BA2433-990B-A170-369A-3DF4A9B33BFA}"/>
          </ac:spMkLst>
        </pc:spChg>
        <pc:spChg chg="del mod">
          <ac:chgData name="Maricia Epps" userId="75634a34729a359e" providerId="LiveId" clId="{6420ECB7-DDD0-414C-AEB7-FC54976747D8}" dt="2022-12-14T17:36:20.285" v="542" actId="478"/>
          <ac:spMkLst>
            <pc:docMk/>
            <pc:sldMk cId="94818171" sldId="292"/>
            <ac:spMk id="5" creationId="{BF7F20BE-640F-EFAB-3A43-2AA146DB42BF}"/>
          </ac:spMkLst>
        </pc:spChg>
      </pc:sldChg>
      <pc:sldChg chg="modSp mod">
        <pc:chgData name="Maricia Epps" userId="75634a34729a359e" providerId="LiveId" clId="{6420ECB7-DDD0-414C-AEB7-FC54976747D8}" dt="2022-12-14T17:44:16.246" v="666" actId="1076"/>
        <pc:sldMkLst>
          <pc:docMk/>
          <pc:sldMk cId="1003962426" sldId="293"/>
        </pc:sldMkLst>
        <pc:spChg chg="mod">
          <ac:chgData name="Maricia Epps" userId="75634a34729a359e" providerId="LiveId" clId="{6420ECB7-DDD0-414C-AEB7-FC54976747D8}" dt="2022-12-14T17:44:16.246" v="666" actId="1076"/>
          <ac:spMkLst>
            <pc:docMk/>
            <pc:sldMk cId="1003962426" sldId="293"/>
            <ac:spMk id="2" creationId="{800AB426-5B7C-607E-D413-5D2C9495CC0A}"/>
          </ac:spMkLst>
        </pc:spChg>
        <pc:spChg chg="mod">
          <ac:chgData name="Maricia Epps" userId="75634a34729a359e" providerId="LiveId" clId="{6420ECB7-DDD0-414C-AEB7-FC54976747D8}" dt="2022-12-14T17:44:05.142" v="665" actId="1076"/>
          <ac:spMkLst>
            <pc:docMk/>
            <pc:sldMk cId="1003962426" sldId="293"/>
            <ac:spMk id="3" creationId="{B787DFD8-D262-D485-B1F2-817C5A0928C5}"/>
          </ac:spMkLst>
        </pc:spChg>
      </pc:sldChg>
      <pc:sldChg chg="modSp mod">
        <pc:chgData name="Maricia Epps" userId="75634a34729a359e" providerId="LiveId" clId="{6420ECB7-DDD0-414C-AEB7-FC54976747D8}" dt="2022-12-14T17:39:20.731" v="572" actId="1076"/>
        <pc:sldMkLst>
          <pc:docMk/>
          <pc:sldMk cId="688995718" sldId="294"/>
        </pc:sldMkLst>
        <pc:spChg chg="mod">
          <ac:chgData name="Maricia Epps" userId="75634a34729a359e" providerId="LiveId" clId="{6420ECB7-DDD0-414C-AEB7-FC54976747D8}" dt="2022-12-14T17:39:20.731" v="572" actId="1076"/>
          <ac:spMkLst>
            <pc:docMk/>
            <pc:sldMk cId="688995718" sldId="294"/>
            <ac:spMk id="2" creationId="{D53B219B-7E3A-7E84-6386-37313F0CFB09}"/>
          </ac:spMkLst>
        </pc:spChg>
      </pc:sldChg>
      <pc:sldChg chg="modSp mod">
        <pc:chgData name="Maricia Epps" userId="75634a34729a359e" providerId="LiveId" clId="{6420ECB7-DDD0-414C-AEB7-FC54976747D8}" dt="2022-12-14T17:40:10.990" v="577" actId="207"/>
        <pc:sldMkLst>
          <pc:docMk/>
          <pc:sldMk cId="4000104778" sldId="295"/>
        </pc:sldMkLst>
        <pc:spChg chg="mod">
          <ac:chgData name="Maricia Epps" userId="75634a34729a359e" providerId="LiveId" clId="{6420ECB7-DDD0-414C-AEB7-FC54976747D8}" dt="2022-12-14T17:40:10.990" v="577" actId="207"/>
          <ac:spMkLst>
            <pc:docMk/>
            <pc:sldMk cId="4000104778" sldId="295"/>
            <ac:spMk id="2" creationId="{D53B219B-7E3A-7E84-6386-37313F0CFB09}"/>
          </ac:spMkLst>
        </pc:spChg>
      </pc:sldChg>
      <pc:sldChg chg="modSp mod">
        <pc:chgData name="Maricia Epps" userId="75634a34729a359e" providerId="LiveId" clId="{6420ECB7-DDD0-414C-AEB7-FC54976747D8}" dt="2022-12-14T17:41:09.835" v="587" actId="207"/>
        <pc:sldMkLst>
          <pc:docMk/>
          <pc:sldMk cId="4099171768" sldId="296"/>
        </pc:sldMkLst>
        <pc:spChg chg="mod">
          <ac:chgData name="Maricia Epps" userId="75634a34729a359e" providerId="LiveId" clId="{6420ECB7-DDD0-414C-AEB7-FC54976747D8}" dt="2022-12-14T17:41:09.835" v="587" actId="207"/>
          <ac:spMkLst>
            <pc:docMk/>
            <pc:sldMk cId="4099171768" sldId="296"/>
            <ac:spMk id="2" creationId="{D53B219B-7E3A-7E84-6386-37313F0CFB09}"/>
          </ac:spMkLst>
        </pc:spChg>
      </pc:sldChg>
      <pc:sldChg chg="modSp mod">
        <pc:chgData name="Maricia Epps" userId="75634a34729a359e" providerId="LiveId" clId="{6420ECB7-DDD0-414C-AEB7-FC54976747D8}" dt="2022-12-14T17:41:41.108" v="591" actId="207"/>
        <pc:sldMkLst>
          <pc:docMk/>
          <pc:sldMk cId="4008625890" sldId="297"/>
        </pc:sldMkLst>
        <pc:spChg chg="mod">
          <ac:chgData name="Maricia Epps" userId="75634a34729a359e" providerId="LiveId" clId="{6420ECB7-DDD0-414C-AEB7-FC54976747D8}" dt="2022-12-14T17:41:41.108" v="591" actId="207"/>
          <ac:spMkLst>
            <pc:docMk/>
            <pc:sldMk cId="4008625890" sldId="297"/>
            <ac:spMk id="2" creationId="{D53B219B-7E3A-7E84-6386-37313F0CFB09}"/>
          </ac:spMkLst>
        </pc:spChg>
      </pc:sldChg>
      <pc:sldChg chg="delSp modSp mod">
        <pc:chgData name="Maricia Epps" userId="75634a34729a359e" providerId="LiveId" clId="{6420ECB7-DDD0-414C-AEB7-FC54976747D8}" dt="2022-12-16T18:03:17.397" v="3116" actId="1076"/>
        <pc:sldMkLst>
          <pc:docMk/>
          <pc:sldMk cId="2177360547" sldId="298"/>
        </pc:sldMkLst>
        <pc:spChg chg="mod">
          <ac:chgData name="Maricia Epps" userId="75634a34729a359e" providerId="LiveId" clId="{6420ECB7-DDD0-414C-AEB7-FC54976747D8}" dt="2022-12-16T18:03:00.541" v="3115" actId="1076"/>
          <ac:spMkLst>
            <pc:docMk/>
            <pc:sldMk cId="2177360547" sldId="298"/>
            <ac:spMk id="2" creationId="{B83F7D2E-080D-DBDD-73C4-3C38A2B77908}"/>
          </ac:spMkLst>
        </pc:spChg>
        <pc:spChg chg="mod">
          <ac:chgData name="Maricia Epps" userId="75634a34729a359e" providerId="LiveId" clId="{6420ECB7-DDD0-414C-AEB7-FC54976747D8}" dt="2022-12-16T18:03:17.397" v="3116" actId="1076"/>
          <ac:spMkLst>
            <pc:docMk/>
            <pc:sldMk cId="2177360547" sldId="298"/>
            <ac:spMk id="3" creationId="{2BE8FDE3-DBA4-6A04-C75D-E56FE92EF368}"/>
          </ac:spMkLst>
        </pc:spChg>
        <pc:spChg chg="del">
          <ac:chgData name="Maricia Epps" userId="75634a34729a359e" providerId="LiveId" clId="{6420ECB7-DDD0-414C-AEB7-FC54976747D8}" dt="2022-12-14T17:36:26.908" v="543" actId="478"/>
          <ac:spMkLst>
            <pc:docMk/>
            <pc:sldMk cId="2177360547" sldId="298"/>
            <ac:spMk id="4" creationId="{D5BA2433-990B-A170-369A-3DF4A9B33BFA}"/>
          </ac:spMkLst>
        </pc:spChg>
        <pc:spChg chg="del">
          <ac:chgData name="Maricia Epps" userId="75634a34729a359e" providerId="LiveId" clId="{6420ECB7-DDD0-414C-AEB7-FC54976747D8}" dt="2022-12-14T17:36:31.137" v="544" actId="478"/>
          <ac:spMkLst>
            <pc:docMk/>
            <pc:sldMk cId="2177360547" sldId="298"/>
            <ac:spMk id="5" creationId="{BF7F20BE-640F-EFAB-3A43-2AA146DB42BF}"/>
          </ac:spMkLst>
        </pc:spChg>
      </pc:sldChg>
      <pc:sldChg chg="modSp mod">
        <pc:chgData name="Maricia Epps" userId="75634a34729a359e" providerId="LiveId" clId="{6420ECB7-DDD0-414C-AEB7-FC54976747D8}" dt="2022-12-14T17:00:01.534" v="20" actId="1076"/>
        <pc:sldMkLst>
          <pc:docMk/>
          <pc:sldMk cId="1652481612" sldId="299"/>
        </pc:sldMkLst>
        <pc:spChg chg="mod">
          <ac:chgData name="Maricia Epps" userId="75634a34729a359e" providerId="LiveId" clId="{6420ECB7-DDD0-414C-AEB7-FC54976747D8}" dt="2022-12-14T16:59:52.101" v="18" actId="14100"/>
          <ac:spMkLst>
            <pc:docMk/>
            <pc:sldMk cId="1652481612" sldId="299"/>
            <ac:spMk id="5" creationId="{FADDAB32-E602-42AB-85E5-81A683738955}"/>
          </ac:spMkLst>
        </pc:spChg>
        <pc:spChg chg="mod">
          <ac:chgData name="Maricia Epps" userId="75634a34729a359e" providerId="LiveId" clId="{6420ECB7-DDD0-414C-AEB7-FC54976747D8}" dt="2022-12-14T16:59:04.881" v="8" actId="113"/>
          <ac:spMkLst>
            <pc:docMk/>
            <pc:sldMk cId="1652481612" sldId="299"/>
            <ac:spMk id="7" creationId="{12570DED-E942-4274-A5C5-61D0403EDC64}"/>
          </ac:spMkLst>
        </pc:spChg>
        <pc:picChg chg="mod">
          <ac:chgData name="Maricia Epps" userId="75634a34729a359e" providerId="LiveId" clId="{6420ECB7-DDD0-414C-AEB7-FC54976747D8}" dt="2022-12-14T17:00:01.534" v="20" actId="1076"/>
          <ac:picMkLst>
            <pc:docMk/>
            <pc:sldMk cId="1652481612" sldId="299"/>
            <ac:picMk id="4" creationId="{C284BACD-4AA4-510A-99CE-9E820E7575ED}"/>
          </ac:picMkLst>
        </pc:picChg>
      </pc:sldChg>
      <pc:sldChg chg="modSp mod">
        <pc:chgData name="Maricia Epps" userId="75634a34729a359e" providerId="LiveId" clId="{6420ECB7-DDD0-414C-AEB7-FC54976747D8}" dt="2022-12-14T17:01:20.152" v="37" actId="20577"/>
        <pc:sldMkLst>
          <pc:docMk/>
          <pc:sldMk cId="3000547573" sldId="300"/>
        </pc:sldMkLst>
        <pc:spChg chg="mod">
          <ac:chgData name="Maricia Epps" userId="75634a34729a359e" providerId="LiveId" clId="{6420ECB7-DDD0-414C-AEB7-FC54976747D8}" dt="2022-12-14T17:01:20.152" v="37" actId="20577"/>
          <ac:spMkLst>
            <pc:docMk/>
            <pc:sldMk cId="3000547573" sldId="300"/>
            <ac:spMk id="5" creationId="{FADDAB32-E602-42AB-85E5-81A683738955}"/>
          </ac:spMkLst>
        </pc:spChg>
        <pc:spChg chg="mod">
          <ac:chgData name="Maricia Epps" userId="75634a34729a359e" providerId="LiveId" clId="{6420ECB7-DDD0-414C-AEB7-FC54976747D8}" dt="2022-12-14T17:01:10.122" v="35" actId="1076"/>
          <ac:spMkLst>
            <pc:docMk/>
            <pc:sldMk cId="3000547573" sldId="300"/>
            <ac:spMk id="7" creationId="{12570DED-E942-4274-A5C5-61D0403EDC64}"/>
          </ac:spMkLst>
        </pc:spChg>
        <pc:picChg chg="mod">
          <ac:chgData name="Maricia Epps" userId="75634a34729a359e" providerId="LiveId" clId="{6420ECB7-DDD0-414C-AEB7-FC54976747D8}" dt="2022-12-14T17:00:50.705" v="31" actId="1076"/>
          <ac:picMkLst>
            <pc:docMk/>
            <pc:sldMk cId="3000547573" sldId="300"/>
            <ac:picMk id="4" creationId="{0DFBD21C-319E-6CFA-18A8-FB252CE093CF}"/>
          </ac:picMkLst>
        </pc:picChg>
      </pc:sldChg>
      <pc:sldChg chg="modSp mod">
        <pc:chgData name="Maricia Epps" userId="75634a34729a359e" providerId="LiveId" clId="{6420ECB7-DDD0-414C-AEB7-FC54976747D8}" dt="2022-12-14T17:14:11.772" v="177" actId="1076"/>
        <pc:sldMkLst>
          <pc:docMk/>
          <pc:sldMk cId="3579512362" sldId="301"/>
        </pc:sldMkLst>
        <pc:spChg chg="mod">
          <ac:chgData name="Maricia Epps" userId="75634a34729a359e" providerId="LiveId" clId="{6420ECB7-DDD0-414C-AEB7-FC54976747D8}" dt="2022-12-14T17:14:11.772" v="177" actId="1076"/>
          <ac:spMkLst>
            <pc:docMk/>
            <pc:sldMk cId="3579512362" sldId="301"/>
            <ac:spMk id="5" creationId="{FADDAB32-E602-42AB-85E5-81A683738955}"/>
          </ac:spMkLst>
        </pc:spChg>
        <pc:spChg chg="mod">
          <ac:chgData name="Maricia Epps" userId="75634a34729a359e" providerId="LiveId" clId="{6420ECB7-DDD0-414C-AEB7-FC54976747D8}" dt="2022-12-14T17:04:54.249" v="74" actId="14100"/>
          <ac:spMkLst>
            <pc:docMk/>
            <pc:sldMk cId="3579512362" sldId="301"/>
            <ac:spMk id="7" creationId="{12570DED-E942-4274-A5C5-61D0403EDC64}"/>
          </ac:spMkLst>
        </pc:spChg>
        <pc:picChg chg="mod modCrop">
          <ac:chgData name="Maricia Epps" userId="75634a34729a359e" providerId="LiveId" clId="{6420ECB7-DDD0-414C-AEB7-FC54976747D8}" dt="2022-12-14T17:07:29.922" v="97" actId="14100"/>
          <ac:picMkLst>
            <pc:docMk/>
            <pc:sldMk cId="3579512362" sldId="301"/>
            <ac:picMk id="4" creationId="{4EA1FA74-584D-5ABF-5F43-36C8CAFC6939}"/>
          </ac:picMkLst>
        </pc:picChg>
      </pc:sldChg>
      <pc:sldChg chg="modSp mod">
        <pc:chgData name="Maricia Epps" userId="75634a34729a359e" providerId="LiveId" clId="{6420ECB7-DDD0-414C-AEB7-FC54976747D8}" dt="2022-12-14T17:15:43.994" v="199" actId="1076"/>
        <pc:sldMkLst>
          <pc:docMk/>
          <pc:sldMk cId="1192295258" sldId="302"/>
        </pc:sldMkLst>
        <pc:spChg chg="mod">
          <ac:chgData name="Maricia Epps" userId="75634a34729a359e" providerId="LiveId" clId="{6420ECB7-DDD0-414C-AEB7-FC54976747D8}" dt="2022-12-14T17:15:37.722" v="198" actId="1076"/>
          <ac:spMkLst>
            <pc:docMk/>
            <pc:sldMk cId="1192295258" sldId="302"/>
            <ac:spMk id="5" creationId="{FADDAB32-E602-42AB-85E5-81A683738955}"/>
          </ac:spMkLst>
        </pc:spChg>
        <pc:spChg chg="mod">
          <ac:chgData name="Maricia Epps" userId="75634a34729a359e" providerId="LiveId" clId="{6420ECB7-DDD0-414C-AEB7-FC54976747D8}" dt="2022-12-14T17:15:43.994" v="199" actId="1076"/>
          <ac:spMkLst>
            <pc:docMk/>
            <pc:sldMk cId="1192295258" sldId="302"/>
            <ac:spMk id="7" creationId="{12570DED-E942-4274-A5C5-61D0403EDC64}"/>
          </ac:spMkLst>
        </pc:spChg>
        <pc:picChg chg="mod">
          <ac:chgData name="Maricia Epps" userId="75634a34729a359e" providerId="LiveId" clId="{6420ECB7-DDD0-414C-AEB7-FC54976747D8}" dt="2022-12-14T17:15:33.992" v="197" actId="1076"/>
          <ac:picMkLst>
            <pc:docMk/>
            <pc:sldMk cId="1192295258" sldId="302"/>
            <ac:picMk id="4" creationId="{DACD0C10-04F3-A12F-65DD-8D40C9F9B733}"/>
          </ac:picMkLst>
        </pc:picChg>
      </pc:sldChg>
      <pc:sldChg chg="modSp mod">
        <pc:chgData name="Maricia Epps" userId="75634a34729a359e" providerId="LiveId" clId="{6420ECB7-DDD0-414C-AEB7-FC54976747D8}" dt="2022-12-14T17:17:57.263" v="232" actId="1076"/>
        <pc:sldMkLst>
          <pc:docMk/>
          <pc:sldMk cId="2557773029" sldId="303"/>
        </pc:sldMkLst>
        <pc:spChg chg="mod">
          <ac:chgData name="Maricia Epps" userId="75634a34729a359e" providerId="LiveId" clId="{6420ECB7-DDD0-414C-AEB7-FC54976747D8}" dt="2022-12-14T17:17:57.263" v="232" actId="1076"/>
          <ac:spMkLst>
            <pc:docMk/>
            <pc:sldMk cId="2557773029" sldId="303"/>
            <ac:spMk id="5" creationId="{FADDAB32-E602-42AB-85E5-81A683738955}"/>
          </ac:spMkLst>
        </pc:spChg>
        <pc:spChg chg="mod">
          <ac:chgData name="Maricia Epps" userId="75634a34729a359e" providerId="LiveId" clId="{6420ECB7-DDD0-414C-AEB7-FC54976747D8}" dt="2022-12-14T17:17:51.013" v="231" actId="1076"/>
          <ac:spMkLst>
            <pc:docMk/>
            <pc:sldMk cId="2557773029" sldId="303"/>
            <ac:spMk id="7" creationId="{12570DED-E942-4274-A5C5-61D0403EDC64}"/>
          </ac:spMkLst>
        </pc:spChg>
        <pc:picChg chg="mod modCrop">
          <ac:chgData name="Maricia Epps" userId="75634a34729a359e" providerId="LiveId" clId="{6420ECB7-DDD0-414C-AEB7-FC54976747D8}" dt="2022-12-14T17:17:45.599" v="230" actId="1076"/>
          <ac:picMkLst>
            <pc:docMk/>
            <pc:sldMk cId="2557773029" sldId="303"/>
            <ac:picMk id="4" creationId="{822C642F-6064-F40E-AF4D-A832E151FECE}"/>
          </ac:picMkLst>
        </pc:picChg>
      </pc:sldChg>
      <pc:sldChg chg="modSp mod">
        <pc:chgData name="Maricia Epps" userId="75634a34729a359e" providerId="LiveId" clId="{6420ECB7-DDD0-414C-AEB7-FC54976747D8}" dt="2022-12-14T17:20:02.340" v="249" actId="14100"/>
        <pc:sldMkLst>
          <pc:docMk/>
          <pc:sldMk cId="3305002862" sldId="304"/>
        </pc:sldMkLst>
        <pc:spChg chg="mod">
          <ac:chgData name="Maricia Epps" userId="75634a34729a359e" providerId="LiveId" clId="{6420ECB7-DDD0-414C-AEB7-FC54976747D8}" dt="2022-12-14T17:20:02.340" v="249" actId="14100"/>
          <ac:spMkLst>
            <pc:docMk/>
            <pc:sldMk cId="3305002862" sldId="304"/>
            <ac:spMk id="5" creationId="{FADDAB32-E602-42AB-85E5-81A683738955}"/>
          </ac:spMkLst>
        </pc:spChg>
        <pc:spChg chg="mod">
          <ac:chgData name="Maricia Epps" userId="75634a34729a359e" providerId="LiveId" clId="{6420ECB7-DDD0-414C-AEB7-FC54976747D8}" dt="2022-12-14T17:19:15.938" v="240" actId="1076"/>
          <ac:spMkLst>
            <pc:docMk/>
            <pc:sldMk cId="3305002862" sldId="304"/>
            <ac:spMk id="7" creationId="{12570DED-E942-4274-A5C5-61D0403EDC64}"/>
          </ac:spMkLst>
        </pc:spChg>
        <pc:picChg chg="mod">
          <ac:chgData name="Maricia Epps" userId="75634a34729a359e" providerId="LiveId" clId="{6420ECB7-DDD0-414C-AEB7-FC54976747D8}" dt="2022-12-14T17:19:27.963" v="242" actId="1076"/>
          <ac:picMkLst>
            <pc:docMk/>
            <pc:sldMk cId="3305002862" sldId="304"/>
            <ac:picMk id="4" creationId="{CB35A58F-2D32-6B46-2246-EA54C4110D46}"/>
          </ac:picMkLst>
        </pc:picChg>
      </pc:sldChg>
      <pc:sldChg chg="modSp mod">
        <pc:chgData name="Maricia Epps" userId="75634a34729a359e" providerId="LiveId" clId="{6420ECB7-DDD0-414C-AEB7-FC54976747D8}" dt="2022-12-14T17:21:11.591" v="268" actId="1076"/>
        <pc:sldMkLst>
          <pc:docMk/>
          <pc:sldMk cId="3693416639" sldId="305"/>
        </pc:sldMkLst>
        <pc:spChg chg="mod">
          <ac:chgData name="Maricia Epps" userId="75634a34729a359e" providerId="LiveId" clId="{6420ECB7-DDD0-414C-AEB7-FC54976747D8}" dt="2022-12-14T17:21:01.493" v="266" actId="1076"/>
          <ac:spMkLst>
            <pc:docMk/>
            <pc:sldMk cId="3693416639" sldId="305"/>
            <ac:spMk id="5" creationId="{FADDAB32-E602-42AB-85E5-81A683738955}"/>
          </ac:spMkLst>
        </pc:spChg>
        <pc:spChg chg="mod">
          <ac:chgData name="Maricia Epps" userId="75634a34729a359e" providerId="LiveId" clId="{6420ECB7-DDD0-414C-AEB7-FC54976747D8}" dt="2022-12-14T17:21:11.591" v="268" actId="1076"/>
          <ac:spMkLst>
            <pc:docMk/>
            <pc:sldMk cId="3693416639" sldId="305"/>
            <ac:spMk id="7" creationId="{12570DED-E942-4274-A5C5-61D0403EDC64}"/>
          </ac:spMkLst>
        </pc:spChg>
        <pc:picChg chg="mod">
          <ac:chgData name="Maricia Epps" userId="75634a34729a359e" providerId="LiveId" clId="{6420ECB7-DDD0-414C-AEB7-FC54976747D8}" dt="2022-12-14T17:20:58.140" v="265" actId="1076"/>
          <ac:picMkLst>
            <pc:docMk/>
            <pc:sldMk cId="3693416639" sldId="305"/>
            <ac:picMk id="4" creationId="{484AF671-AD0C-E44E-5E93-49844C307C97}"/>
          </ac:picMkLst>
        </pc:picChg>
      </pc:sldChg>
      <pc:sldChg chg="modSp mod">
        <pc:chgData name="Maricia Epps" userId="75634a34729a359e" providerId="LiveId" clId="{6420ECB7-DDD0-414C-AEB7-FC54976747D8}" dt="2022-12-14T17:22:21.281" v="286" actId="1076"/>
        <pc:sldMkLst>
          <pc:docMk/>
          <pc:sldMk cId="2853885640" sldId="306"/>
        </pc:sldMkLst>
        <pc:spChg chg="mod">
          <ac:chgData name="Maricia Epps" userId="75634a34729a359e" providerId="LiveId" clId="{6420ECB7-DDD0-414C-AEB7-FC54976747D8}" dt="2022-12-14T17:22:10.300" v="282" actId="1076"/>
          <ac:spMkLst>
            <pc:docMk/>
            <pc:sldMk cId="2853885640" sldId="306"/>
            <ac:spMk id="5" creationId="{FADDAB32-E602-42AB-85E5-81A683738955}"/>
          </ac:spMkLst>
        </pc:spChg>
        <pc:spChg chg="mod">
          <ac:chgData name="Maricia Epps" userId="75634a34729a359e" providerId="LiveId" clId="{6420ECB7-DDD0-414C-AEB7-FC54976747D8}" dt="2022-12-14T17:21:42.012" v="274" actId="1076"/>
          <ac:spMkLst>
            <pc:docMk/>
            <pc:sldMk cId="2853885640" sldId="306"/>
            <ac:spMk id="7" creationId="{12570DED-E942-4274-A5C5-61D0403EDC64}"/>
          </ac:spMkLst>
        </pc:spChg>
        <pc:picChg chg="mod">
          <ac:chgData name="Maricia Epps" userId="75634a34729a359e" providerId="LiveId" clId="{6420ECB7-DDD0-414C-AEB7-FC54976747D8}" dt="2022-12-14T17:22:21.281" v="286" actId="1076"/>
          <ac:picMkLst>
            <pc:docMk/>
            <pc:sldMk cId="2853885640" sldId="306"/>
            <ac:picMk id="6" creationId="{227C09AB-BA4B-8234-43C8-BD1A5FCB23EA}"/>
          </ac:picMkLst>
        </pc:picChg>
      </pc:sldChg>
      <pc:sldChg chg="modSp mod">
        <pc:chgData name="Maricia Epps" userId="75634a34729a359e" providerId="LiveId" clId="{6420ECB7-DDD0-414C-AEB7-FC54976747D8}" dt="2022-12-16T18:08:46.598" v="3170" actId="1076"/>
        <pc:sldMkLst>
          <pc:docMk/>
          <pc:sldMk cId="2784951311" sldId="307"/>
        </pc:sldMkLst>
        <pc:spChg chg="mod">
          <ac:chgData name="Maricia Epps" userId="75634a34729a359e" providerId="LiveId" clId="{6420ECB7-DDD0-414C-AEB7-FC54976747D8}" dt="2022-12-16T18:08:46.598" v="3170" actId="1076"/>
          <ac:spMkLst>
            <pc:docMk/>
            <pc:sldMk cId="2784951311" sldId="307"/>
            <ac:spMk id="4" creationId="{98EC6425-D2AA-4ED7-8955-375BF90E2444}"/>
          </ac:spMkLst>
        </pc:spChg>
        <pc:spChg chg="mod">
          <ac:chgData name="Maricia Epps" userId="75634a34729a359e" providerId="LiveId" clId="{6420ECB7-DDD0-414C-AEB7-FC54976747D8}" dt="2022-12-16T18:08:33.581" v="3167" actId="1076"/>
          <ac:spMkLst>
            <pc:docMk/>
            <pc:sldMk cId="2784951311" sldId="307"/>
            <ac:spMk id="6" creationId="{3C22B73B-8888-45A2-85B6-7AB09F8DE173}"/>
          </ac:spMkLst>
        </pc:spChg>
      </pc:sldChg>
      <pc:sldChg chg="modSp mod">
        <pc:chgData name="Maricia Epps" userId="75634a34729a359e" providerId="LiveId" clId="{6420ECB7-DDD0-414C-AEB7-FC54976747D8}" dt="2022-12-14T17:28:38.929" v="437" actId="1076"/>
        <pc:sldMkLst>
          <pc:docMk/>
          <pc:sldMk cId="3792505336" sldId="308"/>
        </pc:sldMkLst>
        <pc:spChg chg="mod">
          <ac:chgData name="Maricia Epps" userId="75634a34729a359e" providerId="LiveId" clId="{6420ECB7-DDD0-414C-AEB7-FC54976747D8}" dt="2022-12-14T17:28:18.878" v="431" actId="1076"/>
          <ac:spMkLst>
            <pc:docMk/>
            <pc:sldMk cId="3792505336" sldId="308"/>
            <ac:spMk id="5" creationId="{FADDAB32-E602-42AB-85E5-81A683738955}"/>
          </ac:spMkLst>
        </pc:spChg>
        <pc:spChg chg="mod">
          <ac:chgData name="Maricia Epps" userId="75634a34729a359e" providerId="LiveId" clId="{6420ECB7-DDD0-414C-AEB7-FC54976747D8}" dt="2022-12-14T17:27:43.033" v="422" actId="1076"/>
          <ac:spMkLst>
            <pc:docMk/>
            <pc:sldMk cId="3792505336" sldId="308"/>
            <ac:spMk id="7" creationId="{12570DED-E942-4274-A5C5-61D0403EDC64}"/>
          </ac:spMkLst>
        </pc:spChg>
        <pc:picChg chg="mod">
          <ac:chgData name="Maricia Epps" userId="75634a34729a359e" providerId="LiveId" clId="{6420ECB7-DDD0-414C-AEB7-FC54976747D8}" dt="2022-12-14T17:28:38.929" v="437" actId="1076"/>
          <ac:picMkLst>
            <pc:docMk/>
            <pc:sldMk cId="3792505336" sldId="308"/>
            <ac:picMk id="6" creationId="{2F4D6E78-C9E1-6320-2CE1-61569F567642}"/>
          </ac:picMkLst>
        </pc:picChg>
      </pc:sldChg>
      <pc:sldChg chg="modSp mod">
        <pc:chgData name="Maricia Epps" userId="75634a34729a359e" providerId="LiveId" clId="{6420ECB7-DDD0-414C-AEB7-FC54976747D8}" dt="2022-12-14T17:30:11.112" v="460" actId="14100"/>
        <pc:sldMkLst>
          <pc:docMk/>
          <pc:sldMk cId="1839967377" sldId="309"/>
        </pc:sldMkLst>
        <pc:spChg chg="mod">
          <ac:chgData name="Maricia Epps" userId="75634a34729a359e" providerId="LiveId" clId="{6420ECB7-DDD0-414C-AEB7-FC54976747D8}" dt="2022-12-14T17:30:11.112" v="460" actId="14100"/>
          <ac:spMkLst>
            <pc:docMk/>
            <pc:sldMk cId="1839967377" sldId="309"/>
            <ac:spMk id="5" creationId="{FADDAB32-E602-42AB-85E5-81A683738955}"/>
          </ac:spMkLst>
        </pc:spChg>
        <pc:spChg chg="mod">
          <ac:chgData name="Maricia Epps" userId="75634a34729a359e" providerId="LiveId" clId="{6420ECB7-DDD0-414C-AEB7-FC54976747D8}" dt="2022-12-14T17:29:52.805" v="457" actId="1076"/>
          <ac:spMkLst>
            <pc:docMk/>
            <pc:sldMk cId="1839967377" sldId="309"/>
            <ac:spMk id="7" creationId="{12570DED-E942-4274-A5C5-61D0403EDC64}"/>
          </ac:spMkLst>
        </pc:spChg>
        <pc:picChg chg="mod">
          <ac:chgData name="Maricia Epps" userId="75634a34729a359e" providerId="LiveId" clId="{6420ECB7-DDD0-414C-AEB7-FC54976747D8}" dt="2022-12-14T17:30:04.670" v="459" actId="1076"/>
          <ac:picMkLst>
            <pc:docMk/>
            <pc:sldMk cId="1839967377" sldId="309"/>
            <ac:picMk id="3" creationId="{E3D38CAB-DAE8-1B8B-E141-53119A773B5C}"/>
          </ac:picMkLst>
        </pc:picChg>
      </pc:sldChg>
      <pc:sldChg chg="modSp mod">
        <pc:chgData name="Maricia Epps" userId="75634a34729a359e" providerId="LiveId" clId="{6420ECB7-DDD0-414C-AEB7-FC54976747D8}" dt="2022-12-14T17:31:16.119" v="479" actId="1076"/>
        <pc:sldMkLst>
          <pc:docMk/>
          <pc:sldMk cId="77972056" sldId="310"/>
        </pc:sldMkLst>
        <pc:spChg chg="mod">
          <ac:chgData name="Maricia Epps" userId="75634a34729a359e" providerId="LiveId" clId="{6420ECB7-DDD0-414C-AEB7-FC54976747D8}" dt="2022-12-14T17:31:16.119" v="479" actId="1076"/>
          <ac:spMkLst>
            <pc:docMk/>
            <pc:sldMk cId="77972056" sldId="310"/>
            <ac:spMk id="5" creationId="{FADDAB32-E602-42AB-85E5-81A683738955}"/>
          </ac:spMkLst>
        </pc:spChg>
        <pc:spChg chg="mod">
          <ac:chgData name="Maricia Epps" userId="75634a34729a359e" providerId="LiveId" clId="{6420ECB7-DDD0-414C-AEB7-FC54976747D8}" dt="2022-12-14T17:30:29.981" v="465" actId="1076"/>
          <ac:spMkLst>
            <pc:docMk/>
            <pc:sldMk cId="77972056" sldId="310"/>
            <ac:spMk id="7" creationId="{12570DED-E942-4274-A5C5-61D0403EDC64}"/>
          </ac:spMkLst>
        </pc:spChg>
        <pc:picChg chg="mod">
          <ac:chgData name="Maricia Epps" userId="75634a34729a359e" providerId="LiveId" clId="{6420ECB7-DDD0-414C-AEB7-FC54976747D8}" dt="2022-12-14T17:31:04.142" v="476" actId="14100"/>
          <ac:picMkLst>
            <pc:docMk/>
            <pc:sldMk cId="77972056" sldId="310"/>
            <ac:picMk id="4" creationId="{66136423-33EF-124C-7A2A-C7E7D91298A9}"/>
          </ac:picMkLst>
        </pc:picChg>
      </pc:sldChg>
      <pc:sldChg chg="modSp mod">
        <pc:chgData name="Maricia Epps" userId="75634a34729a359e" providerId="LiveId" clId="{6420ECB7-DDD0-414C-AEB7-FC54976747D8}" dt="2022-12-14T17:32:33.204" v="499" actId="1076"/>
        <pc:sldMkLst>
          <pc:docMk/>
          <pc:sldMk cId="3012876979" sldId="311"/>
        </pc:sldMkLst>
        <pc:spChg chg="mod">
          <ac:chgData name="Maricia Epps" userId="75634a34729a359e" providerId="LiveId" clId="{6420ECB7-DDD0-414C-AEB7-FC54976747D8}" dt="2022-12-14T17:32:33.204" v="499" actId="1076"/>
          <ac:spMkLst>
            <pc:docMk/>
            <pc:sldMk cId="3012876979" sldId="311"/>
            <ac:spMk id="5" creationId="{FADDAB32-E602-42AB-85E5-81A683738955}"/>
          </ac:spMkLst>
        </pc:spChg>
        <pc:spChg chg="mod">
          <ac:chgData name="Maricia Epps" userId="75634a34729a359e" providerId="LiveId" clId="{6420ECB7-DDD0-414C-AEB7-FC54976747D8}" dt="2022-12-14T17:32:28.009" v="498" actId="1076"/>
          <ac:spMkLst>
            <pc:docMk/>
            <pc:sldMk cId="3012876979" sldId="311"/>
            <ac:spMk id="7" creationId="{12570DED-E942-4274-A5C5-61D0403EDC64}"/>
          </ac:spMkLst>
        </pc:spChg>
        <pc:picChg chg="mod">
          <ac:chgData name="Maricia Epps" userId="75634a34729a359e" providerId="LiveId" clId="{6420ECB7-DDD0-414C-AEB7-FC54976747D8}" dt="2022-12-14T17:32:16.747" v="496" actId="1076"/>
          <ac:picMkLst>
            <pc:docMk/>
            <pc:sldMk cId="3012876979" sldId="311"/>
            <ac:picMk id="4" creationId="{D10FDB80-03A9-56A4-77A5-F91AB7F0D7DD}"/>
          </ac:picMkLst>
        </pc:picChg>
      </pc:sldChg>
      <pc:sldChg chg="modSp mod">
        <pc:chgData name="Maricia Epps" userId="75634a34729a359e" providerId="LiveId" clId="{6420ECB7-DDD0-414C-AEB7-FC54976747D8}" dt="2022-12-14T17:35:45.970" v="536" actId="1076"/>
        <pc:sldMkLst>
          <pc:docMk/>
          <pc:sldMk cId="2235420868" sldId="312"/>
        </pc:sldMkLst>
        <pc:spChg chg="mod">
          <ac:chgData name="Maricia Epps" userId="75634a34729a359e" providerId="LiveId" clId="{6420ECB7-DDD0-414C-AEB7-FC54976747D8}" dt="2022-12-14T17:35:42.598" v="535" actId="1076"/>
          <ac:spMkLst>
            <pc:docMk/>
            <pc:sldMk cId="2235420868" sldId="312"/>
            <ac:spMk id="5" creationId="{FADDAB32-E602-42AB-85E5-81A683738955}"/>
          </ac:spMkLst>
        </pc:spChg>
        <pc:spChg chg="mod">
          <ac:chgData name="Maricia Epps" userId="75634a34729a359e" providerId="LiveId" clId="{6420ECB7-DDD0-414C-AEB7-FC54976747D8}" dt="2022-12-14T17:35:45.970" v="536" actId="1076"/>
          <ac:spMkLst>
            <pc:docMk/>
            <pc:sldMk cId="2235420868" sldId="312"/>
            <ac:spMk id="7" creationId="{12570DED-E942-4274-A5C5-61D0403EDC64}"/>
          </ac:spMkLst>
        </pc:spChg>
        <pc:picChg chg="mod">
          <ac:chgData name="Maricia Epps" userId="75634a34729a359e" providerId="LiveId" clId="{6420ECB7-DDD0-414C-AEB7-FC54976747D8}" dt="2022-12-14T17:35:14.885" v="529" actId="1076"/>
          <ac:picMkLst>
            <pc:docMk/>
            <pc:sldMk cId="2235420868" sldId="312"/>
            <ac:picMk id="4" creationId="{8F84B0DD-FBA1-6FB9-55C0-2FD171A6FCAB}"/>
          </ac:picMkLst>
        </pc:picChg>
      </pc:sldChg>
      <pc:sldChg chg="modSp add mod">
        <pc:chgData name="Maricia Epps" userId="75634a34729a359e" providerId="LiveId" clId="{6420ECB7-DDD0-414C-AEB7-FC54976747D8}" dt="2022-12-16T17:55:51.947" v="2454" actId="1076"/>
        <pc:sldMkLst>
          <pc:docMk/>
          <pc:sldMk cId="2930190184" sldId="313"/>
        </pc:sldMkLst>
        <pc:spChg chg="mod">
          <ac:chgData name="Maricia Epps" userId="75634a34729a359e" providerId="LiveId" clId="{6420ECB7-DDD0-414C-AEB7-FC54976747D8}" dt="2022-12-16T17:55:42.606" v="2453" actId="1076"/>
          <ac:spMkLst>
            <pc:docMk/>
            <pc:sldMk cId="2930190184" sldId="313"/>
            <ac:spMk id="2" creationId="{B83F7D2E-080D-DBDD-73C4-3C38A2B77908}"/>
          </ac:spMkLst>
        </pc:spChg>
        <pc:spChg chg="mod">
          <ac:chgData name="Maricia Epps" userId="75634a34729a359e" providerId="LiveId" clId="{6420ECB7-DDD0-414C-AEB7-FC54976747D8}" dt="2022-12-16T17:55:51.947" v="2454" actId="1076"/>
          <ac:spMkLst>
            <pc:docMk/>
            <pc:sldMk cId="2930190184" sldId="313"/>
            <ac:spMk id="3" creationId="{2BE8FDE3-DBA4-6A04-C75D-E56FE92EF368}"/>
          </ac:spMkLst>
        </pc:spChg>
      </pc:sldChg>
      <pc:sldChg chg="modSp add mod">
        <pc:chgData name="Maricia Epps" userId="75634a34729a359e" providerId="LiveId" clId="{6420ECB7-DDD0-414C-AEB7-FC54976747D8}" dt="2022-12-16T18:07:45.932" v="3161" actId="113"/>
        <pc:sldMkLst>
          <pc:docMk/>
          <pc:sldMk cId="136913888" sldId="314"/>
        </pc:sldMkLst>
        <pc:spChg chg="mod">
          <ac:chgData name="Maricia Epps" userId="75634a34729a359e" providerId="LiveId" clId="{6420ECB7-DDD0-414C-AEB7-FC54976747D8}" dt="2022-12-16T18:06:16.530" v="3155" actId="1076"/>
          <ac:spMkLst>
            <pc:docMk/>
            <pc:sldMk cId="136913888" sldId="314"/>
            <ac:spMk id="2" creationId="{B83F7D2E-080D-DBDD-73C4-3C38A2B77908}"/>
          </ac:spMkLst>
        </pc:spChg>
        <pc:spChg chg="mod">
          <ac:chgData name="Maricia Epps" userId="75634a34729a359e" providerId="LiveId" clId="{6420ECB7-DDD0-414C-AEB7-FC54976747D8}" dt="2022-12-16T18:07:45.932" v="3161" actId="113"/>
          <ac:spMkLst>
            <pc:docMk/>
            <pc:sldMk cId="136913888" sldId="314"/>
            <ac:spMk id="3" creationId="{2BE8FDE3-DBA4-6A04-C75D-E56FE92EF3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1838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lculator.net/ip-subnet-calculator.html" TargetMode="External"/><Relationship Id="rId2" Type="http://schemas.openxmlformats.org/officeDocument/2006/relationships/hyperlink" Target="https://azure.microsoft.com/en-us/free/search/?OCID=AIDcmm5edswduu_SEM_f3e3b37fb52c1e995055d0e30696bc9e:G:s&amp;ef_id=f3e3b37fb52c1e995055d0e30696bc9e:G:s&amp;msclkid=f3e3b37fb52c1e995055d0e30696bc9e" TargetMode="External"/><Relationship Id="rId1" Type="http://schemas.openxmlformats.org/officeDocument/2006/relationships/slideLayout" Target="../slideLayouts/slideLayout14.xml"/><Relationship Id="rId6" Type="http://schemas.openxmlformats.org/officeDocument/2006/relationships/hyperlink" Target="https://devry.percipio.com/courses/c7ef0333-8560-403f-a004-9c5c843866b0/videos/2658bbe6-ee97-438b-a376-fbb079c3b3a0" TargetMode="External"/><Relationship Id="rId5" Type="http://schemas.openxmlformats.org/officeDocument/2006/relationships/hyperlink" Target="https://docs.microsoft.com/en-us/azure/storage/blobs/access-tiers-overview" TargetMode="External"/><Relationship Id="rId4" Type="http://schemas.openxmlformats.org/officeDocument/2006/relationships/hyperlink" Target="https://docs.microsoft.com/en-us/azure/virtual-network/virtual-networks-fa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368785" y="1047875"/>
            <a:ext cx="5454430" cy="1919012"/>
          </a:xfrm>
        </p:spPr>
        <p:txBody>
          <a:bodyPr/>
          <a:lstStyle/>
          <a:p>
            <a:r>
              <a:rPr lang="en-US" dirty="0">
                <a:solidFill>
                  <a:schemeClr val="tx1"/>
                </a:solidFill>
                <a:latin typeface="+mn-lt"/>
              </a:rPr>
              <a:t>Network Production </a:t>
            </a:r>
            <a:br>
              <a:rPr lang="en-US" dirty="0">
                <a:solidFill>
                  <a:schemeClr val="tx1"/>
                </a:solidFill>
                <a:latin typeface="+mn-lt"/>
              </a:rPr>
            </a:br>
            <a:r>
              <a:rPr lang="en-US" sz="1800" dirty="0">
                <a:solidFill>
                  <a:schemeClr val="tx1"/>
                </a:solidFill>
                <a:latin typeface="+mn-lt"/>
              </a:rPr>
              <a:t>using a cloud platform</a:t>
            </a:r>
            <a:br>
              <a:rPr lang="en-US" dirty="0">
                <a:solidFill>
                  <a:schemeClr val="tx1"/>
                </a:solidFill>
                <a:latin typeface="+mn-lt"/>
              </a:rPr>
            </a:br>
            <a:endParaRPr lang="en-US" dirty="0">
              <a:solidFill>
                <a:schemeClr val="tx1"/>
              </a:solidFill>
              <a:latin typeface="+mn-lt"/>
            </a:endParaRPr>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251853"/>
            <a:ext cx="3493008" cy="878908"/>
          </a:xfrm>
        </p:spPr>
        <p:txBody>
          <a:bodyPr/>
          <a:lstStyle/>
          <a:p>
            <a:r>
              <a:rPr lang="en-US" dirty="0">
                <a:solidFill>
                  <a:schemeClr val="tx1"/>
                </a:solidFill>
              </a:rPr>
              <a:t>By</a:t>
            </a:r>
          </a:p>
          <a:p>
            <a:r>
              <a:rPr lang="en-US" dirty="0">
                <a:solidFill>
                  <a:schemeClr val="tx1"/>
                </a:solidFill>
              </a:rPr>
              <a:t>Maricia Epps</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49239" y="3429000"/>
            <a:ext cx="2826224" cy="17571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Properties</a:t>
            </a:r>
            <a:r>
              <a:rPr lang="en-US" sz="1800" dirty="0"/>
              <a:t> section of the </a:t>
            </a:r>
            <a:r>
              <a:rPr lang="en-US" sz="1800" b="1" i="1" dirty="0"/>
              <a:t>Subnet1-VM</a:t>
            </a:r>
            <a:r>
              <a:rPr lang="en-US" sz="1800" dirty="0"/>
              <a:t> page, showing the networking and size information of the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89279" y="401924"/>
            <a:ext cx="3186184" cy="17571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ea typeface="+mn-ea"/>
                <a:cs typeface="+mn-cs"/>
              </a:rPr>
              <a:t>Deploying VMs into Subnets cont’d</a:t>
            </a:r>
          </a:p>
        </p:txBody>
      </p:sp>
      <p:pic>
        <p:nvPicPr>
          <p:cNvPr id="4" name="Picture 3" descr="Graphical user interface, text, application&#10;&#10;Description automatically generated">
            <a:extLst>
              <a:ext uri="{FF2B5EF4-FFF2-40B4-BE49-F238E27FC236}">
                <a16:creationId xmlns:a16="http://schemas.microsoft.com/office/drawing/2014/main" id="{0DFBD21C-319E-6CFA-18A8-FB252CE093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962" y="1280499"/>
            <a:ext cx="8783038" cy="3437193"/>
          </a:xfrm>
          <a:prstGeom prst="rect">
            <a:avLst/>
          </a:prstGeom>
        </p:spPr>
      </p:pic>
    </p:spTree>
    <p:extLst>
      <p:ext uri="{BB962C8B-B14F-4D97-AF65-F5344CB8AC3E}">
        <p14:creationId xmlns:p14="http://schemas.microsoft.com/office/powerpoint/2010/main" val="300054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97893" y="3429000"/>
            <a:ext cx="3041176" cy="17833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shows the topology diagram of your </a:t>
            </a:r>
            <a:r>
              <a:rPr lang="en-US" sz="1600" b="1" dirty="0"/>
              <a:t>VNet (</a:t>
            </a:r>
            <a:r>
              <a:rPr lang="en-US" sz="1600" b="1" i="1" dirty="0"/>
              <a:t>NETW211-VNet-ME</a:t>
            </a:r>
            <a:r>
              <a:rPr lang="en-US" sz="1600" b="1" dirty="0"/>
              <a:t>) </a:t>
            </a:r>
            <a:r>
              <a:rPr lang="en-US" sz="1600" dirty="0"/>
              <a:t>with two subnets</a:t>
            </a:r>
            <a:r>
              <a:rPr lang="en-US" sz="1600" b="1" dirty="0"/>
              <a:t> (</a:t>
            </a:r>
            <a:r>
              <a:rPr lang="en-US" sz="1600" b="1" i="1" dirty="0"/>
              <a:t>Subnet0</a:t>
            </a:r>
            <a:r>
              <a:rPr lang="en-US" sz="1600" b="1" dirty="0"/>
              <a:t> and </a:t>
            </a:r>
            <a:r>
              <a:rPr lang="en-US" sz="1600" b="1" i="1" dirty="0"/>
              <a:t>Subnet1</a:t>
            </a:r>
            <a:r>
              <a:rPr lang="en-US" sz="1600" b="1" dirty="0"/>
              <a:t>)</a:t>
            </a:r>
            <a:r>
              <a:rPr lang="en-US" sz="1600" dirty="0"/>
              <a:t> and one VM in each subnet</a:t>
            </a:r>
            <a:r>
              <a:rPr lang="en-US" sz="1600" b="1" dirty="0"/>
              <a:t> (</a:t>
            </a:r>
            <a:r>
              <a:rPr lang="en-US" sz="1600" b="1" i="1" dirty="0"/>
              <a:t>Subnet0-VM</a:t>
            </a:r>
            <a:r>
              <a:rPr lang="en-US" sz="1600" b="1" dirty="0"/>
              <a:t> and </a:t>
            </a:r>
            <a:r>
              <a:rPr lang="en-US" sz="1600" b="1" i="1" dirty="0"/>
              <a:t>Subnet1-VM</a:t>
            </a:r>
            <a:r>
              <a:rPr lang="en-US" sz="1600" b="1" dirty="0"/>
              <a:t>).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54510" y="445827"/>
            <a:ext cx="2886666" cy="178330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ea typeface="+mn-ea"/>
                <a:cs typeface="+mn-cs"/>
              </a:rPr>
              <a:t>Deploying VMs into Subnets cont’d</a:t>
            </a:r>
          </a:p>
        </p:txBody>
      </p:sp>
      <p:pic>
        <p:nvPicPr>
          <p:cNvPr id="4" name="Picture 3" descr="Graphical user interface&#10;&#10;Description automatically generated with medium confidence">
            <a:extLst>
              <a:ext uri="{FF2B5EF4-FFF2-40B4-BE49-F238E27FC236}">
                <a16:creationId xmlns:a16="http://schemas.microsoft.com/office/drawing/2014/main" id="{15DE7E7F-529C-D01D-CBC9-35C56C19D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961" y="1337481"/>
            <a:ext cx="8792611" cy="3826341"/>
          </a:xfrm>
          <a:prstGeom prst="rect">
            <a:avLst/>
          </a:prstGeom>
        </p:spPr>
      </p:pic>
    </p:spTree>
    <p:extLst>
      <p:ext uri="{BB962C8B-B14F-4D97-AF65-F5344CB8AC3E}">
        <p14:creationId xmlns:p14="http://schemas.microsoft.com/office/powerpoint/2010/main" val="225176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50777" y="3409098"/>
            <a:ext cx="2937681" cy="191182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ipconfig</a:t>
            </a:r>
            <a:r>
              <a:rPr lang="en-US" sz="1800" dirty="0"/>
              <a:t> and </a:t>
            </a:r>
            <a:r>
              <a:rPr lang="en-US" sz="1800" b="1" i="1" dirty="0"/>
              <a:t>ping 10.0.1.4</a:t>
            </a:r>
            <a:r>
              <a:rPr lang="en-US" sz="1800" b="1" dirty="0"/>
              <a:t> </a:t>
            </a:r>
            <a:r>
              <a:rPr lang="en-US" sz="1800" dirty="0"/>
              <a:t>results in the command prompt window, including the </a:t>
            </a:r>
            <a:r>
              <a:rPr lang="en-US" sz="1800" b="1" i="1" dirty="0"/>
              <a:t>Subnet0-VM</a:t>
            </a:r>
            <a:r>
              <a:rPr lang="en-US" sz="1800" i="1" dirty="0"/>
              <a:t> </a:t>
            </a:r>
            <a:r>
              <a:rPr lang="en-US" sz="1800" b="1" i="1" dirty="0"/>
              <a:t>– 10.0.0.4– Remote Desktop Connection </a:t>
            </a:r>
            <a:r>
              <a:rPr lang="en-US" sz="1800" dirty="0"/>
              <a:t>window title.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0" y="816591"/>
            <a:ext cx="2937681"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Verifying Connectivity between VMs</a:t>
            </a:r>
          </a:p>
        </p:txBody>
      </p:sp>
      <p:pic>
        <p:nvPicPr>
          <p:cNvPr id="4" name="Picture 3" descr="Text&#10;&#10;Description automatically generated">
            <a:extLst>
              <a:ext uri="{FF2B5EF4-FFF2-40B4-BE49-F238E27FC236}">
                <a16:creationId xmlns:a16="http://schemas.microsoft.com/office/drawing/2014/main" id="{4EA1FA74-584D-5ABF-5F43-36C8CAFC6939}"/>
              </a:ext>
            </a:extLst>
          </p:cNvPr>
          <p:cNvPicPr>
            <a:picLocks noChangeAspect="1"/>
          </p:cNvPicPr>
          <p:nvPr/>
        </p:nvPicPr>
        <p:blipFill rotWithShape="1">
          <a:blip r:embed="rId2">
            <a:extLst>
              <a:ext uri="{28A0092B-C50C-407E-A947-70E740481C1C}">
                <a14:useLocalDpi xmlns:a14="http://schemas.microsoft.com/office/drawing/2010/main" val="0"/>
              </a:ext>
            </a:extLst>
          </a:blip>
          <a:srcRect l="826" t="2612" r="2696" b="3608"/>
          <a:stretch/>
        </p:blipFill>
        <p:spPr>
          <a:xfrm>
            <a:off x="3439236" y="877788"/>
            <a:ext cx="8752764" cy="4554022"/>
          </a:xfrm>
          <a:prstGeom prst="rect">
            <a:avLst/>
          </a:prstGeom>
        </p:spPr>
      </p:pic>
    </p:spTree>
    <p:extLst>
      <p:ext uri="{BB962C8B-B14F-4D97-AF65-F5344CB8AC3E}">
        <p14:creationId xmlns:p14="http://schemas.microsoft.com/office/powerpoint/2010/main" val="3579512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9369" y="3429000"/>
            <a:ext cx="3316406" cy="197778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show the </a:t>
            </a:r>
            <a:r>
              <a:rPr lang="en-US" sz="1800" b="1" i="1" dirty="0"/>
              <a:t>ipconfig</a:t>
            </a:r>
            <a:r>
              <a:rPr lang="en-US" sz="1800" dirty="0"/>
              <a:t> and </a:t>
            </a:r>
            <a:r>
              <a:rPr lang="en-US" sz="1800" b="1" i="1" dirty="0"/>
              <a:t>ping 10.0.0.4 </a:t>
            </a:r>
            <a:r>
              <a:rPr lang="en-US" sz="1800" dirty="0"/>
              <a:t>results in the command prompt window, including the </a:t>
            </a:r>
            <a:r>
              <a:rPr lang="en-US" sz="1800" b="1" i="1" dirty="0"/>
              <a:t>Subnet1-VM – 10.0.1.4– Remote Desktop Connection</a:t>
            </a:r>
            <a:r>
              <a:rPr lang="en-US" sz="1800" i="1" dirty="0"/>
              <a:t> </a:t>
            </a:r>
            <a:r>
              <a:rPr lang="en-US" sz="1800" dirty="0"/>
              <a:t>window title.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23399" y="399764"/>
            <a:ext cx="3821942" cy="19777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Verifying Connectivity between VMs</a:t>
            </a:r>
          </a:p>
          <a:p>
            <a:pPr lvl="0"/>
            <a:r>
              <a:rPr lang="en-US" sz="2800" b="1" dirty="0">
                <a:solidFill>
                  <a:schemeClr val="dk1"/>
                </a:solidFill>
                <a:latin typeface="+mn-lt"/>
              </a:rPr>
              <a:t>cont’d</a:t>
            </a:r>
          </a:p>
        </p:txBody>
      </p:sp>
      <p:pic>
        <p:nvPicPr>
          <p:cNvPr id="4" name="Picture 3" descr="Text&#10;&#10;Description automatically generated">
            <a:extLst>
              <a:ext uri="{FF2B5EF4-FFF2-40B4-BE49-F238E27FC236}">
                <a16:creationId xmlns:a16="http://schemas.microsoft.com/office/drawing/2014/main" id="{B5C38793-C236-8326-E936-0BC6ADC0C4BE}"/>
              </a:ext>
            </a:extLst>
          </p:cNvPr>
          <p:cNvPicPr>
            <a:picLocks noChangeAspect="1"/>
          </p:cNvPicPr>
          <p:nvPr/>
        </p:nvPicPr>
        <p:blipFill rotWithShape="1">
          <a:blip r:embed="rId2">
            <a:extLst>
              <a:ext uri="{28A0092B-C50C-407E-A947-70E740481C1C}">
                <a14:useLocalDpi xmlns:a14="http://schemas.microsoft.com/office/drawing/2010/main" val="0"/>
              </a:ext>
            </a:extLst>
          </a:blip>
          <a:srcRect l="2587" t="2882" r="2826" b="2959"/>
          <a:stretch/>
        </p:blipFill>
        <p:spPr>
          <a:xfrm>
            <a:off x="3452883" y="1388659"/>
            <a:ext cx="8759787" cy="4449172"/>
          </a:xfrm>
          <a:prstGeom prst="rect">
            <a:avLst/>
          </a:prstGeom>
        </p:spPr>
      </p:pic>
    </p:spTree>
    <p:extLst>
      <p:ext uri="{BB962C8B-B14F-4D97-AF65-F5344CB8AC3E}">
        <p14:creationId xmlns:p14="http://schemas.microsoft.com/office/powerpoint/2010/main" val="68560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945073" y="3446060"/>
            <a:ext cx="6301854" cy="883556"/>
          </a:xfrm>
        </p:spPr>
        <p:txBody>
          <a:bodyPr/>
          <a:lstStyle/>
          <a:p>
            <a:r>
              <a:rPr lang="en-US" sz="4400" b="1" dirty="0">
                <a:solidFill>
                  <a:schemeClr val="tx1"/>
                </a:solidFill>
                <a:latin typeface="+mn-lt"/>
                <a:cs typeface="Arial Black" panose="020B0604020202020204" pitchFamily="34" charset="0"/>
              </a:rPr>
              <a:t>Azure </a:t>
            </a:r>
            <a:r>
              <a:rPr lang="en-US" sz="4400" b="1" dirty="0" err="1">
                <a:solidFill>
                  <a:schemeClr val="tx1"/>
                </a:solidFill>
                <a:latin typeface="+mn-lt"/>
                <a:cs typeface="Arial Black" panose="020B0604020202020204" pitchFamily="34" charset="0"/>
              </a:rPr>
              <a:t>vm</a:t>
            </a:r>
            <a:r>
              <a:rPr lang="en-US" sz="4400" b="1" dirty="0">
                <a:solidFill>
                  <a:schemeClr val="tx1"/>
                </a:solidFill>
                <a:latin typeface="+mn-lt"/>
                <a:cs typeface="Arial Black" panose="020B0604020202020204" pitchFamily="34" charset="0"/>
              </a:rPr>
              <a:t> security</a:t>
            </a:r>
          </a:p>
        </p:txBody>
      </p:sp>
    </p:spTree>
    <p:extLst>
      <p:ext uri="{BB962C8B-B14F-4D97-AF65-F5344CB8AC3E}">
        <p14:creationId xmlns:p14="http://schemas.microsoft.com/office/powerpoint/2010/main" val="4000104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05067" y="3428999"/>
            <a:ext cx="2859206" cy="182083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NETW211-VM-ME</a:t>
            </a:r>
            <a:r>
              <a:rPr lang="en-US" sz="1800" i="1" dirty="0"/>
              <a:t> </a:t>
            </a:r>
            <a:r>
              <a:rPr lang="en-US" sz="1800" dirty="0"/>
              <a:t>page, with information such as the resource group name, subscription, public IP address,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05067" y="687199"/>
            <a:ext cx="285920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Launching a VM</a:t>
            </a:r>
          </a:p>
        </p:txBody>
      </p:sp>
      <p:pic>
        <p:nvPicPr>
          <p:cNvPr id="4" name="Picture 3" descr="Graphical user interface, application&#10;&#10;Description automatically generated">
            <a:extLst>
              <a:ext uri="{FF2B5EF4-FFF2-40B4-BE49-F238E27FC236}">
                <a16:creationId xmlns:a16="http://schemas.microsoft.com/office/drawing/2014/main" id="{DACD0C10-04F3-A12F-65DD-8D40C9F9B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294" y="1661615"/>
            <a:ext cx="8772706" cy="3534769"/>
          </a:xfrm>
          <a:prstGeom prst="rect">
            <a:avLst/>
          </a:prstGeom>
        </p:spPr>
      </p:pic>
    </p:spTree>
    <p:extLst>
      <p:ext uri="{BB962C8B-B14F-4D97-AF65-F5344CB8AC3E}">
        <p14:creationId xmlns:p14="http://schemas.microsoft.com/office/powerpoint/2010/main" val="1192295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22831" y="3429000"/>
            <a:ext cx="3275462" cy="15055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azureuser@NETW211-VM-ME </a:t>
            </a:r>
            <a:r>
              <a:rPr lang="en-US" sz="1800" dirty="0"/>
              <a:t>window showing the IPv4 address of the VM in the Azure cloud.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0" y="924754"/>
            <a:ext cx="3275462" cy="1505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Connecting to the VM </a:t>
            </a:r>
          </a:p>
          <a:p>
            <a:pPr lvl="0"/>
            <a:r>
              <a:rPr lang="en-US" sz="2800" b="1" dirty="0">
                <a:solidFill>
                  <a:schemeClr val="dk1"/>
                </a:solidFill>
                <a:latin typeface="+mn-lt"/>
              </a:rPr>
              <a:t>via SSH</a:t>
            </a:r>
          </a:p>
        </p:txBody>
      </p:sp>
      <p:pic>
        <p:nvPicPr>
          <p:cNvPr id="4" name="Picture 3" descr="Text&#10;&#10;Description automatically generated">
            <a:extLst>
              <a:ext uri="{FF2B5EF4-FFF2-40B4-BE49-F238E27FC236}">
                <a16:creationId xmlns:a16="http://schemas.microsoft.com/office/drawing/2014/main" id="{822C642F-6064-F40E-AF4D-A832E151FECE}"/>
              </a:ext>
            </a:extLst>
          </p:cNvPr>
          <p:cNvPicPr>
            <a:picLocks noChangeAspect="1"/>
          </p:cNvPicPr>
          <p:nvPr/>
        </p:nvPicPr>
        <p:blipFill rotWithShape="1">
          <a:blip r:embed="rId2">
            <a:extLst>
              <a:ext uri="{28A0092B-C50C-407E-A947-70E740481C1C}">
                <a14:useLocalDpi xmlns:a14="http://schemas.microsoft.com/office/drawing/2010/main" val="0"/>
              </a:ext>
            </a:extLst>
          </a:blip>
          <a:srcRect r="3188"/>
          <a:stretch/>
        </p:blipFill>
        <p:spPr>
          <a:xfrm>
            <a:off x="3398293" y="929063"/>
            <a:ext cx="8693623" cy="5456713"/>
          </a:xfrm>
          <a:prstGeom prst="rect">
            <a:avLst/>
          </a:prstGeom>
        </p:spPr>
      </p:pic>
    </p:spTree>
    <p:extLst>
      <p:ext uri="{BB962C8B-B14F-4D97-AF65-F5344CB8AC3E}">
        <p14:creationId xmlns:p14="http://schemas.microsoft.com/office/powerpoint/2010/main" val="255777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53086" y="3429000"/>
            <a:ext cx="2872252" cy="12258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Inbound port rules </a:t>
            </a:r>
            <a:r>
              <a:rPr lang="en-US" sz="1800" dirty="0"/>
              <a:t>section with the newly added </a:t>
            </a:r>
            <a:r>
              <a:rPr lang="en-US" sz="1800" b="1" i="1" dirty="0" err="1"/>
              <a:t>Allow_Ping</a:t>
            </a:r>
            <a:r>
              <a:rPr lang="en-US" sz="1800" b="1" i="1" dirty="0"/>
              <a:t> </a:t>
            </a:r>
            <a:r>
              <a:rPr lang="en-US" sz="1800" dirty="0"/>
              <a:t>rule.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53086" y="831594"/>
            <a:ext cx="2872252"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Configuring an NSG </a:t>
            </a:r>
          </a:p>
        </p:txBody>
      </p:sp>
      <p:pic>
        <p:nvPicPr>
          <p:cNvPr id="4" name="Picture 3" descr="Graphical user interface, text, application, email&#10;&#10;Description automatically generated">
            <a:extLst>
              <a:ext uri="{FF2B5EF4-FFF2-40B4-BE49-F238E27FC236}">
                <a16:creationId xmlns:a16="http://schemas.microsoft.com/office/drawing/2014/main" id="{CB35A58F-2D32-6B46-2246-EA54C4110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378" y="1599631"/>
            <a:ext cx="8750622" cy="3658738"/>
          </a:xfrm>
          <a:prstGeom prst="rect">
            <a:avLst/>
          </a:prstGeom>
        </p:spPr>
      </p:pic>
    </p:spTree>
    <p:extLst>
      <p:ext uri="{BB962C8B-B14F-4D97-AF65-F5344CB8AC3E}">
        <p14:creationId xmlns:p14="http://schemas.microsoft.com/office/powerpoint/2010/main" val="330500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4049" y="3426725"/>
            <a:ext cx="3055962" cy="1371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successful ping result from your local computer to the VM in the Azure cloud.</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37780" y="143294"/>
            <a:ext cx="2828499" cy="1596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Configuring an NSG</a:t>
            </a:r>
          </a:p>
          <a:p>
            <a:pPr lvl="0"/>
            <a:r>
              <a:rPr lang="en-US" sz="2800" b="1" dirty="0">
                <a:solidFill>
                  <a:schemeClr val="dk1"/>
                </a:solidFill>
                <a:latin typeface="+mn-lt"/>
              </a:rPr>
              <a:t>cont’d </a:t>
            </a:r>
          </a:p>
        </p:txBody>
      </p:sp>
      <p:pic>
        <p:nvPicPr>
          <p:cNvPr id="4" name="Picture 3" descr="Text&#10;&#10;Description automatically generated">
            <a:extLst>
              <a:ext uri="{FF2B5EF4-FFF2-40B4-BE49-F238E27FC236}">
                <a16:creationId xmlns:a16="http://schemas.microsoft.com/office/drawing/2014/main" id="{484AF671-AD0C-E44E-5E93-49844C307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1318" y="941688"/>
            <a:ext cx="8705827" cy="5127024"/>
          </a:xfrm>
          <a:prstGeom prst="rect">
            <a:avLst/>
          </a:prstGeom>
        </p:spPr>
      </p:pic>
    </p:spTree>
    <p:extLst>
      <p:ext uri="{BB962C8B-B14F-4D97-AF65-F5344CB8AC3E}">
        <p14:creationId xmlns:p14="http://schemas.microsoft.com/office/powerpoint/2010/main" val="3693416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3252148" y="3429000"/>
            <a:ext cx="5687704" cy="768096"/>
          </a:xfrm>
        </p:spPr>
        <p:txBody>
          <a:bodyPr/>
          <a:lstStyle/>
          <a:p>
            <a:r>
              <a:rPr lang="en-US" sz="4400" b="1" dirty="0">
                <a:solidFill>
                  <a:schemeClr val="tx1"/>
                </a:solidFill>
                <a:latin typeface="+mn-lt"/>
                <a:cs typeface="Arial Black" panose="020B0604020202020204" pitchFamily="34" charset="0"/>
              </a:rPr>
              <a:t>Cloud storage</a:t>
            </a:r>
          </a:p>
        </p:txBody>
      </p:sp>
    </p:spTree>
    <p:extLst>
      <p:ext uri="{BB962C8B-B14F-4D97-AF65-F5344CB8AC3E}">
        <p14:creationId xmlns:p14="http://schemas.microsoft.com/office/powerpoint/2010/main" val="409917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p:txBody>
          <a:bodyPr/>
          <a:lstStyle/>
          <a:p>
            <a:r>
              <a:rPr lang="en-US" dirty="0">
                <a:solidFill>
                  <a:schemeClr val="tx1"/>
                </a:solidFill>
                <a:latin typeface="+mn-lt"/>
              </a:rPr>
              <a:t>Introduction</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p:txBody>
          <a:bodyPr/>
          <a:lstStyle/>
          <a:p>
            <a:r>
              <a:rPr lang="en-US" sz="1800" b="1" dirty="0">
                <a:solidFill>
                  <a:schemeClr val="tx1"/>
                </a:solidFill>
              </a:rPr>
              <a:t>The purpose of this project was to get a better understanding of cloud computing by examining network services on a cloud platform, identifying cloud centric access control techniques, assessing cloud-centric security language, evaluating cloud storage techniques, use common maintenance tools and services, and produce a network on a cloud  platform. </a:t>
            </a:r>
          </a:p>
        </p:txBody>
      </p:sp>
    </p:spTree>
    <p:extLst>
      <p:ext uri="{BB962C8B-B14F-4D97-AF65-F5344CB8AC3E}">
        <p14:creationId xmlns:p14="http://schemas.microsoft.com/office/powerpoint/2010/main" val="97962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63774" y="3429000"/>
            <a:ext cx="3207224" cy="14932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browser window with the image uploaded from your local computer and the URL on top of the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91821" y="815454"/>
            <a:ext cx="2728800" cy="14932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mn-lt"/>
              </a:rPr>
              <a:t>Uploading and Accessing a File</a:t>
            </a:r>
          </a:p>
        </p:txBody>
      </p:sp>
      <p:pic>
        <p:nvPicPr>
          <p:cNvPr id="6" name="Picture 5">
            <a:extLst>
              <a:ext uri="{FF2B5EF4-FFF2-40B4-BE49-F238E27FC236}">
                <a16:creationId xmlns:a16="http://schemas.microsoft.com/office/drawing/2014/main" id="{227C09AB-BA4B-8234-43C8-BD1A5FCB2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999" y="1180129"/>
            <a:ext cx="8821002" cy="4497742"/>
          </a:xfrm>
          <a:prstGeom prst="rect">
            <a:avLst/>
          </a:prstGeom>
        </p:spPr>
      </p:pic>
    </p:spTree>
    <p:extLst>
      <p:ext uri="{BB962C8B-B14F-4D97-AF65-F5344CB8AC3E}">
        <p14:creationId xmlns:p14="http://schemas.microsoft.com/office/powerpoint/2010/main" val="285388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2057400" y="2467490"/>
            <a:ext cx="8077200" cy="2609477"/>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457200" indent="-457200">
              <a:buAutoNum type="arabicPeriod"/>
            </a:pPr>
            <a:r>
              <a:rPr lang="en-US" sz="1800" b="1" dirty="0"/>
              <a:t>What does the </a:t>
            </a:r>
            <a:r>
              <a:rPr lang="en-US" sz="1800" b="1" i="1" dirty="0"/>
              <a:t>access tier </a:t>
            </a:r>
            <a:r>
              <a:rPr lang="en-US" sz="1800" b="1" dirty="0"/>
              <a:t>setting do? What are the Azure blob storage access tiers?</a:t>
            </a:r>
          </a:p>
          <a:p>
            <a:endParaRPr lang="en-US" sz="1800" b="1" dirty="0"/>
          </a:p>
          <a:p>
            <a:r>
              <a:rPr lang="en-US" sz="1800" b="1" dirty="0"/>
              <a:t>a.) It determines in which online tier a new blob is created by default.</a:t>
            </a:r>
          </a:p>
          <a:p>
            <a:endParaRPr lang="en-US" sz="1800" b="1" dirty="0"/>
          </a:p>
          <a:p>
            <a:r>
              <a:rPr lang="en-US" sz="1800" b="1" dirty="0"/>
              <a:t>b.)  Hot Access tier, Cool Access tier, and Archive tier. They target data at different stages of its lifecycle and offer cost effective storage options.</a:t>
            </a:r>
          </a:p>
          <a:p>
            <a:endParaRPr lang="en-US" sz="1800" b="1" dirty="0"/>
          </a:p>
          <a:p>
            <a:endParaRPr lang="en-US" sz="1600" dirty="0"/>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4724400" y="1084996"/>
            <a:ext cx="2743200" cy="566738"/>
          </a:xfrm>
        </p:spPr>
        <p:txBody>
          <a:bodyPr>
            <a:noAutofit/>
          </a:bodyPr>
          <a:lstStyle/>
          <a:p>
            <a:r>
              <a:rPr lang="en-US" sz="2800" dirty="0">
                <a:solidFill>
                  <a:schemeClr val="tx1"/>
                </a:solidFill>
                <a:latin typeface="+mn-lt"/>
              </a:rPr>
              <a:t>Question</a:t>
            </a:r>
          </a:p>
        </p:txBody>
      </p:sp>
    </p:spTree>
    <p:extLst>
      <p:ext uri="{BB962C8B-B14F-4D97-AF65-F5344CB8AC3E}">
        <p14:creationId xmlns:p14="http://schemas.microsoft.com/office/powerpoint/2010/main" val="2784951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57095" y="3429000"/>
            <a:ext cx="2821388" cy="2286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browser window with the </a:t>
            </a:r>
            <a:r>
              <a:rPr lang="en-US" sz="1800" b="1" dirty="0"/>
              <a:t>“</a:t>
            </a:r>
            <a:r>
              <a:rPr lang="en-US" sz="1800" b="1" i="1" dirty="0"/>
              <a:t>This is the original version. –ME</a:t>
            </a:r>
            <a:r>
              <a:rPr lang="en-US" sz="1800" b="1" dirty="0"/>
              <a:t>” </a:t>
            </a:r>
            <a:r>
              <a:rPr lang="en-US" sz="1800" dirty="0"/>
              <a:t>message and the URL on top of the window</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37133" y="739254"/>
            <a:ext cx="2661312" cy="1390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mn-lt"/>
              </a:rPr>
              <a:t>Creating Blob Snapshots</a:t>
            </a:r>
          </a:p>
        </p:txBody>
      </p:sp>
      <p:pic>
        <p:nvPicPr>
          <p:cNvPr id="6" name="Picture 5">
            <a:extLst>
              <a:ext uri="{FF2B5EF4-FFF2-40B4-BE49-F238E27FC236}">
                <a16:creationId xmlns:a16="http://schemas.microsoft.com/office/drawing/2014/main" id="{2F4D6E78-C9E1-6320-2CE1-61569F567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353" y="1453160"/>
            <a:ext cx="8718606" cy="3951680"/>
          </a:xfrm>
          <a:prstGeom prst="rect">
            <a:avLst/>
          </a:prstGeom>
        </p:spPr>
      </p:pic>
    </p:spTree>
    <p:extLst>
      <p:ext uri="{BB962C8B-B14F-4D97-AF65-F5344CB8AC3E}">
        <p14:creationId xmlns:p14="http://schemas.microsoft.com/office/powerpoint/2010/main" val="379250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1" y="3429000"/>
            <a:ext cx="3370996" cy="214271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browser window with </a:t>
            </a:r>
            <a:r>
              <a:rPr lang="en-US" sz="1800" b="1" dirty="0"/>
              <a:t>the “</a:t>
            </a:r>
            <a:r>
              <a:rPr lang="en-US" sz="1800" b="1" i="1" dirty="0"/>
              <a:t>This is the first revised version. –ME</a:t>
            </a:r>
            <a:r>
              <a:rPr lang="en-US" sz="1800" b="1" dirty="0"/>
              <a:t>” </a:t>
            </a:r>
            <a:r>
              <a:rPr lang="en-US" sz="1800" dirty="0"/>
              <a:t>message and the URL on top of the window.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95702" y="1008725"/>
            <a:ext cx="2779594" cy="12396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mn-lt"/>
              </a:rPr>
              <a:t>Enabling Blob Versioning</a:t>
            </a:r>
          </a:p>
        </p:txBody>
      </p:sp>
      <p:pic>
        <p:nvPicPr>
          <p:cNvPr id="3" name="Picture 2">
            <a:extLst>
              <a:ext uri="{FF2B5EF4-FFF2-40B4-BE49-F238E27FC236}">
                <a16:creationId xmlns:a16="http://schemas.microsoft.com/office/drawing/2014/main" id="{E3D38CAB-DAE8-1B8B-E141-53119A773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997" y="2248396"/>
            <a:ext cx="8821003" cy="2142710"/>
          </a:xfrm>
          <a:prstGeom prst="rect">
            <a:avLst/>
          </a:prstGeom>
        </p:spPr>
      </p:pic>
    </p:spTree>
    <p:extLst>
      <p:ext uri="{BB962C8B-B14F-4D97-AF65-F5344CB8AC3E}">
        <p14:creationId xmlns:p14="http://schemas.microsoft.com/office/powerpoint/2010/main" val="1839967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76834" y="3429000"/>
            <a:ext cx="6438331" cy="768096"/>
          </a:xfrm>
        </p:spPr>
        <p:txBody>
          <a:bodyPr/>
          <a:lstStyle/>
          <a:p>
            <a:r>
              <a:rPr lang="en-US" sz="4400" b="1" dirty="0">
                <a:solidFill>
                  <a:schemeClr val="tx1"/>
                </a:solidFill>
                <a:latin typeface="+mn-lt"/>
                <a:cs typeface="Arial Black" panose="020B0604020202020204" pitchFamily="34" charset="0"/>
              </a:rPr>
              <a:t>Cloud monitoring</a:t>
            </a:r>
            <a:br>
              <a:rPr lang="en-US" sz="4400" b="1" dirty="0">
                <a:solidFill>
                  <a:schemeClr val="tx1"/>
                </a:solidFill>
                <a:latin typeface="+mn-lt"/>
                <a:cs typeface="Arial Black" panose="020B0604020202020204" pitchFamily="34" charset="0"/>
              </a:rPr>
            </a:br>
            <a:endParaRPr lang="en-US" sz="4400" b="1" dirty="0">
              <a:solidFill>
                <a:schemeClr val="tx1"/>
              </a:solidFill>
              <a:latin typeface="+mn-lt"/>
              <a:cs typeface="Arial Black" panose="020B0604020202020204" pitchFamily="34" charset="0"/>
            </a:endParaRPr>
          </a:p>
        </p:txBody>
      </p:sp>
    </p:spTree>
    <p:extLst>
      <p:ext uri="{BB962C8B-B14F-4D97-AF65-F5344CB8AC3E}">
        <p14:creationId xmlns:p14="http://schemas.microsoft.com/office/powerpoint/2010/main" val="4008625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500062" y="3429000"/>
            <a:ext cx="2428875" cy="165799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dirty="0"/>
              <a:t>“VM-Status-Change” </a:t>
            </a:r>
            <a:r>
              <a:rPr lang="en-US" sz="1800" dirty="0"/>
              <a:t>action group on the </a:t>
            </a:r>
            <a:r>
              <a:rPr lang="en-US" sz="1800" b="1" i="1" dirty="0"/>
              <a:t>Manage actions </a:t>
            </a:r>
            <a:r>
              <a:rPr lang="en-US" sz="1800" dirty="0"/>
              <a:t>page. </a:t>
            </a:r>
            <a:endParaRPr lang="en-US" sz="18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133350" y="637208"/>
            <a:ext cx="3162300" cy="16579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dk1"/>
                </a:solidFill>
                <a:latin typeface="+mn-lt"/>
              </a:rPr>
              <a:t>Setting up an Action Group and Notifications</a:t>
            </a:r>
            <a:endParaRPr lang="en-US" sz="2800" b="1" dirty="0">
              <a:latin typeface="+mn-lt"/>
            </a:endParaRPr>
          </a:p>
        </p:txBody>
      </p:sp>
      <p:pic>
        <p:nvPicPr>
          <p:cNvPr id="4" name="Picture 3">
            <a:extLst>
              <a:ext uri="{FF2B5EF4-FFF2-40B4-BE49-F238E27FC236}">
                <a16:creationId xmlns:a16="http://schemas.microsoft.com/office/drawing/2014/main" id="{66136423-33EF-124C-7A2A-C7E7D9129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686" y="2331944"/>
            <a:ext cx="8757314" cy="2295732"/>
          </a:xfrm>
          <a:prstGeom prst="rect">
            <a:avLst/>
          </a:prstGeom>
        </p:spPr>
      </p:pic>
    </p:spTree>
    <p:extLst>
      <p:ext uri="{BB962C8B-B14F-4D97-AF65-F5344CB8AC3E}">
        <p14:creationId xmlns:p14="http://schemas.microsoft.com/office/powerpoint/2010/main" val="77972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413982" y="3429000"/>
            <a:ext cx="2732823" cy="144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Alert rules</a:t>
            </a:r>
            <a:r>
              <a:rPr lang="en-US" sz="1800" dirty="0"/>
              <a:t> window showing </a:t>
            </a:r>
            <a:r>
              <a:rPr lang="en-US" sz="1800" b="1" dirty="0"/>
              <a:t>the </a:t>
            </a:r>
            <a:r>
              <a:rPr lang="en-US" sz="1800" b="1" i="1" dirty="0"/>
              <a:t>VM-Deallocate</a:t>
            </a:r>
            <a:r>
              <a:rPr lang="en-US" sz="1800" dirty="0"/>
              <a:t> and </a:t>
            </a:r>
            <a:r>
              <a:rPr lang="en-US" sz="1800" b="1" i="1" dirty="0"/>
              <a:t>VM-Restart</a:t>
            </a:r>
            <a:r>
              <a:rPr lang="en-US" sz="1800" dirty="0"/>
              <a:t> rules.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75482" y="878963"/>
            <a:ext cx="2409824"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b="1" dirty="0">
                <a:solidFill>
                  <a:schemeClr val="dk1"/>
                </a:solidFill>
                <a:latin typeface="+mn-lt"/>
              </a:rPr>
              <a:t>Setting up Alert Rules</a:t>
            </a:r>
            <a:endParaRPr lang="en-US" sz="2800" b="1" dirty="0">
              <a:latin typeface="+mn-lt"/>
            </a:endParaRPr>
          </a:p>
        </p:txBody>
      </p:sp>
      <p:pic>
        <p:nvPicPr>
          <p:cNvPr id="4" name="Picture 3">
            <a:extLst>
              <a:ext uri="{FF2B5EF4-FFF2-40B4-BE49-F238E27FC236}">
                <a16:creationId xmlns:a16="http://schemas.microsoft.com/office/drawing/2014/main" id="{D10FDB80-03A9-56A4-77A5-F91AB7F0D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224" y="2326763"/>
            <a:ext cx="8715566" cy="2046208"/>
          </a:xfrm>
          <a:prstGeom prst="rect">
            <a:avLst/>
          </a:prstGeom>
        </p:spPr>
      </p:pic>
    </p:spTree>
    <p:extLst>
      <p:ext uri="{BB962C8B-B14F-4D97-AF65-F5344CB8AC3E}">
        <p14:creationId xmlns:p14="http://schemas.microsoft.com/office/powerpoint/2010/main" val="3012876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66960" y="3418764"/>
            <a:ext cx="2914542" cy="127606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i="1" dirty="0"/>
              <a:t>‘</a:t>
            </a:r>
            <a:r>
              <a:rPr lang="en-US" sz="1800" b="1" i="1" dirty="0"/>
              <a:t>VM-Restart</a:t>
            </a:r>
            <a:r>
              <a:rPr lang="en-US" sz="1800" i="1" dirty="0"/>
              <a:t>’ was activated </a:t>
            </a:r>
            <a:r>
              <a:rPr lang="en-US" sz="1800" dirty="0"/>
              <a:t>email message with the date and time of the alert.</a:t>
            </a:r>
            <a:endParaRPr lang="en-US" sz="18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94379" y="379852"/>
            <a:ext cx="2459705"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b="1" dirty="0">
                <a:solidFill>
                  <a:schemeClr val="dk1"/>
                </a:solidFill>
                <a:latin typeface="+mn-lt"/>
              </a:rPr>
              <a:t>Testing Alerts</a:t>
            </a:r>
            <a:endParaRPr lang="en-US" sz="2800" b="1" dirty="0">
              <a:latin typeface="+mn-lt"/>
            </a:endParaRPr>
          </a:p>
        </p:txBody>
      </p:sp>
      <p:pic>
        <p:nvPicPr>
          <p:cNvPr id="4" name="Picture 3">
            <a:extLst>
              <a:ext uri="{FF2B5EF4-FFF2-40B4-BE49-F238E27FC236}">
                <a16:creationId xmlns:a16="http://schemas.microsoft.com/office/drawing/2014/main" id="{49CA6778-5EEF-A5A7-FB7C-554E0BB60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454" y="385538"/>
            <a:ext cx="8709546" cy="6086924"/>
          </a:xfrm>
          <a:prstGeom prst="rect">
            <a:avLst/>
          </a:prstGeom>
        </p:spPr>
      </p:pic>
    </p:spTree>
    <p:extLst>
      <p:ext uri="{BB962C8B-B14F-4D97-AF65-F5344CB8AC3E}">
        <p14:creationId xmlns:p14="http://schemas.microsoft.com/office/powerpoint/2010/main" val="2866386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27900" y="3429000"/>
            <a:ext cx="2370142" cy="14728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i="1" dirty="0"/>
              <a:t>‘</a:t>
            </a:r>
            <a:r>
              <a:rPr lang="en-US" sz="1800" b="1" i="1" dirty="0"/>
              <a:t>VM-Deallocate</a:t>
            </a:r>
            <a:r>
              <a:rPr lang="en-US" sz="1800" i="1" dirty="0"/>
              <a:t>’ was activated </a:t>
            </a:r>
            <a:r>
              <a:rPr lang="en-US" sz="1800" dirty="0"/>
              <a:t>email message with the date and time of the alert.</a:t>
            </a:r>
            <a:endParaRPr lang="en-US" sz="1800" u="sng"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52092" y="737548"/>
            <a:ext cx="292175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US" sz="2800" b="1" dirty="0">
                <a:solidFill>
                  <a:schemeClr val="dk1"/>
                </a:solidFill>
                <a:latin typeface="+mn-lt"/>
              </a:rPr>
              <a:t>Testing Alerts cont’d</a:t>
            </a:r>
            <a:endParaRPr lang="en-US" sz="2800" b="1" dirty="0">
              <a:latin typeface="+mn-lt"/>
            </a:endParaRPr>
          </a:p>
        </p:txBody>
      </p:sp>
      <p:pic>
        <p:nvPicPr>
          <p:cNvPr id="4" name="Picture 3">
            <a:extLst>
              <a:ext uri="{FF2B5EF4-FFF2-40B4-BE49-F238E27FC236}">
                <a16:creationId xmlns:a16="http://schemas.microsoft.com/office/drawing/2014/main" id="{8F84B0DD-FBA1-6FB9-55C0-2FD171A6F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1769" y="567391"/>
            <a:ext cx="8690231" cy="5991624"/>
          </a:xfrm>
          <a:prstGeom prst="rect">
            <a:avLst/>
          </a:prstGeom>
        </p:spPr>
      </p:pic>
    </p:spTree>
    <p:extLst>
      <p:ext uri="{BB962C8B-B14F-4D97-AF65-F5344CB8AC3E}">
        <p14:creationId xmlns:p14="http://schemas.microsoft.com/office/powerpoint/2010/main" val="2235420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p:txBody>
          <a:bodyPr/>
          <a:lstStyle/>
          <a:p>
            <a:r>
              <a:rPr lang="en-US" dirty="0">
                <a:solidFill>
                  <a:schemeClr val="tx1"/>
                </a:solidFill>
                <a:latin typeface="+mn-lt"/>
              </a:rPr>
              <a:t>Challenges </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p:txBody>
          <a:bodyPr/>
          <a:lstStyle/>
          <a:p>
            <a:r>
              <a:rPr lang="en-US" sz="1800" b="1" dirty="0">
                <a:solidFill>
                  <a:schemeClr val="tx1"/>
                </a:solidFill>
              </a:rPr>
              <a:t>This project was fun and interesting to complete. I didn’t find any challenges with completing this project. My biggest challenge would have been determining why the Azure IP address /24 prefix was showing 251 when it should have shown 254. I was able to successfully determine the reason why by further reviewing my references. </a:t>
            </a:r>
          </a:p>
        </p:txBody>
      </p:sp>
    </p:spTree>
    <p:extLst>
      <p:ext uri="{BB962C8B-B14F-4D97-AF65-F5344CB8AC3E}">
        <p14:creationId xmlns:p14="http://schemas.microsoft.com/office/powerpoint/2010/main" val="9481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103944" y="3623751"/>
            <a:ext cx="7984111" cy="1459765"/>
          </a:xfrm>
        </p:spPr>
        <p:txBody>
          <a:bodyPr/>
          <a:lstStyle/>
          <a:p>
            <a:r>
              <a:rPr lang="en-US" sz="4400" b="1" dirty="0">
                <a:solidFill>
                  <a:schemeClr val="tx1"/>
                </a:solidFill>
                <a:latin typeface="+mn-lt"/>
                <a:cs typeface="Arial Black" panose="020B0604020202020204" pitchFamily="34" charset="0"/>
              </a:rPr>
              <a:t>Virtual Machine (VM) Instances</a:t>
            </a:r>
          </a:p>
        </p:txBody>
      </p:sp>
    </p:spTree>
    <p:extLst>
      <p:ext uri="{BB962C8B-B14F-4D97-AF65-F5344CB8AC3E}">
        <p14:creationId xmlns:p14="http://schemas.microsoft.com/office/powerpoint/2010/main" val="2952923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2712720" y="600775"/>
            <a:ext cx="6766560" cy="768096"/>
          </a:xfrm>
        </p:spPr>
        <p:txBody>
          <a:bodyPr/>
          <a:lstStyle/>
          <a:p>
            <a:r>
              <a:rPr lang="en-US" dirty="0">
                <a:solidFill>
                  <a:schemeClr val="tx1"/>
                </a:solidFill>
                <a:latin typeface="+mn-lt"/>
              </a:rPr>
              <a:t>Career Skills </a:t>
            </a:r>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418571" y="1586029"/>
            <a:ext cx="9354858" cy="3685942"/>
          </a:xfrm>
        </p:spPr>
        <p:txBody>
          <a:bodyPr/>
          <a:lstStyle/>
          <a:p>
            <a:pPr marL="285750" indent="-285750">
              <a:buFont typeface="Arial" panose="020B0604020202020204" pitchFamily="34" charset="0"/>
              <a:buChar char="•"/>
            </a:pPr>
            <a:r>
              <a:rPr lang="en-US" sz="1800" b="1" dirty="0">
                <a:solidFill>
                  <a:schemeClr val="tx1"/>
                </a:solidFill>
              </a:rPr>
              <a:t>Deploying, connecting, and deleting a VM in Azure</a:t>
            </a:r>
          </a:p>
          <a:p>
            <a:pPr marL="285750" indent="-285750">
              <a:buFont typeface="Arial" panose="020B0604020202020204" pitchFamily="34" charset="0"/>
              <a:buChar char="•"/>
            </a:pPr>
            <a:r>
              <a:rPr lang="en-US" sz="1800" b="1" dirty="0">
                <a:solidFill>
                  <a:schemeClr val="tx1"/>
                </a:solidFill>
              </a:rPr>
              <a:t>Creating a VNet with two subnets and deploying VMs into Subnets</a:t>
            </a:r>
          </a:p>
          <a:p>
            <a:pPr marL="285750" indent="-285750">
              <a:buFont typeface="Arial" panose="020B0604020202020204" pitchFamily="34" charset="0"/>
              <a:buChar char="•"/>
            </a:pPr>
            <a:r>
              <a:rPr lang="en-US" sz="1800" b="1" dirty="0">
                <a:solidFill>
                  <a:schemeClr val="tx1"/>
                </a:solidFill>
              </a:rPr>
              <a:t>Verifying connectivity between VMs</a:t>
            </a:r>
          </a:p>
          <a:p>
            <a:pPr marL="285750" indent="-285750">
              <a:buFont typeface="Arial" panose="020B0604020202020204" pitchFamily="34" charset="0"/>
              <a:buChar char="•"/>
            </a:pPr>
            <a:r>
              <a:rPr lang="en-US" sz="1800" b="1" dirty="0">
                <a:solidFill>
                  <a:schemeClr val="tx1"/>
                </a:solidFill>
              </a:rPr>
              <a:t>Connecting to a VM via SSH</a:t>
            </a:r>
          </a:p>
          <a:p>
            <a:pPr marL="285750" indent="-285750">
              <a:buFont typeface="Arial" panose="020B0604020202020204" pitchFamily="34" charset="0"/>
              <a:buChar char="•"/>
            </a:pPr>
            <a:r>
              <a:rPr lang="en-US" sz="1800" b="1" dirty="0">
                <a:solidFill>
                  <a:schemeClr val="tx1"/>
                </a:solidFill>
              </a:rPr>
              <a:t>Configuring an NSG</a:t>
            </a:r>
          </a:p>
          <a:p>
            <a:pPr marL="285750" indent="-285750">
              <a:buFont typeface="Arial" panose="020B0604020202020204" pitchFamily="34" charset="0"/>
              <a:buChar char="•"/>
            </a:pPr>
            <a:r>
              <a:rPr lang="en-US" sz="1800" b="1" dirty="0">
                <a:solidFill>
                  <a:schemeClr val="tx1"/>
                </a:solidFill>
              </a:rPr>
              <a:t>Creating a Storage Account and Container</a:t>
            </a:r>
          </a:p>
          <a:p>
            <a:pPr marL="285750" indent="-285750">
              <a:buFont typeface="Arial" panose="020B0604020202020204" pitchFamily="34" charset="0"/>
              <a:buChar char="•"/>
            </a:pPr>
            <a:r>
              <a:rPr lang="en-US" sz="1800" b="1" dirty="0">
                <a:solidFill>
                  <a:schemeClr val="tx1"/>
                </a:solidFill>
              </a:rPr>
              <a:t>Uploading and Accessing a File</a:t>
            </a:r>
          </a:p>
          <a:p>
            <a:pPr marL="285750" indent="-285750">
              <a:buFont typeface="Arial" panose="020B0604020202020204" pitchFamily="34" charset="0"/>
              <a:buChar char="•"/>
            </a:pPr>
            <a:r>
              <a:rPr lang="en-US" sz="1800" b="1" dirty="0">
                <a:solidFill>
                  <a:schemeClr val="tx1"/>
                </a:solidFill>
              </a:rPr>
              <a:t>Creating Blob Snapshots</a:t>
            </a:r>
          </a:p>
          <a:p>
            <a:pPr marL="285750" indent="-285750">
              <a:buFont typeface="Arial" panose="020B0604020202020204" pitchFamily="34" charset="0"/>
              <a:buChar char="•"/>
            </a:pPr>
            <a:r>
              <a:rPr lang="en-US" sz="1800" b="1" dirty="0">
                <a:solidFill>
                  <a:schemeClr val="tx1"/>
                </a:solidFill>
              </a:rPr>
              <a:t>Setting up an Action group and notifications</a:t>
            </a:r>
          </a:p>
          <a:p>
            <a:pPr marL="285750" indent="-285750">
              <a:buFont typeface="Arial" panose="020B0604020202020204" pitchFamily="34" charset="0"/>
              <a:buChar char="•"/>
            </a:pPr>
            <a:r>
              <a:rPr lang="en-US" sz="1800" b="1" dirty="0">
                <a:solidFill>
                  <a:schemeClr val="tx1"/>
                </a:solidFill>
              </a:rPr>
              <a:t>Setting up Alert rules</a:t>
            </a:r>
          </a:p>
          <a:p>
            <a:pPr marL="285750" indent="-285750">
              <a:buFont typeface="Arial" panose="020B0604020202020204" pitchFamily="34" charset="0"/>
              <a:buChar char="•"/>
            </a:pPr>
            <a:r>
              <a:rPr lang="en-US" sz="1800" b="1" dirty="0">
                <a:solidFill>
                  <a:schemeClr val="tx1"/>
                </a:solidFill>
              </a:rPr>
              <a:t>Testing Alerts</a:t>
            </a:r>
          </a:p>
        </p:txBody>
      </p:sp>
    </p:spTree>
    <p:extLst>
      <p:ext uri="{BB962C8B-B14F-4D97-AF65-F5344CB8AC3E}">
        <p14:creationId xmlns:p14="http://schemas.microsoft.com/office/powerpoint/2010/main" val="2930190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3075580" y="1274792"/>
            <a:ext cx="4206695" cy="768096"/>
          </a:xfrm>
        </p:spPr>
        <p:txBody>
          <a:bodyPr/>
          <a:lstStyle/>
          <a:p>
            <a:r>
              <a:rPr lang="en-US" dirty="0">
                <a:solidFill>
                  <a:schemeClr val="tx1"/>
                </a:solidFill>
                <a:latin typeface="+mn-lt"/>
              </a:rPr>
              <a:t>conclusion</a:t>
            </a:r>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650583" y="1957180"/>
            <a:ext cx="7056690" cy="2943640"/>
          </a:xfrm>
        </p:spPr>
        <p:txBody>
          <a:bodyPr/>
          <a:lstStyle/>
          <a:p>
            <a:r>
              <a:rPr lang="en-US" sz="1800" b="1" dirty="0">
                <a:solidFill>
                  <a:schemeClr val="tx1"/>
                </a:solidFill>
              </a:rPr>
              <a:t>In completing this project, I now have a better understanding of the Azure VM service that provides secure and resizable compute capacity in the cloud. The Azure VNet service as it allows customers to provision a logically isolated section of the Azure cloud and launch resources into a virtual network. How to securely connect to an Azure VM via SSH, and how to control inbound and outbound traffic by configuring an NSG, and how to monitor Azure resources using the Azure Monitor service. </a:t>
            </a:r>
          </a:p>
        </p:txBody>
      </p:sp>
    </p:spTree>
    <p:extLst>
      <p:ext uri="{BB962C8B-B14F-4D97-AF65-F5344CB8AC3E}">
        <p14:creationId xmlns:p14="http://schemas.microsoft.com/office/powerpoint/2010/main" val="2177360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3355357" y="890744"/>
            <a:ext cx="4206695" cy="768096"/>
          </a:xfrm>
        </p:spPr>
        <p:txBody>
          <a:bodyPr/>
          <a:lstStyle/>
          <a:p>
            <a:r>
              <a:rPr lang="en-US" dirty="0">
                <a:solidFill>
                  <a:schemeClr val="tx1"/>
                </a:solidFill>
                <a:latin typeface="+mn-lt"/>
              </a:rPr>
              <a:t>references</a:t>
            </a:r>
            <a:endParaRPr lang="en-US" dirty="0"/>
          </a:p>
        </p:txBody>
      </p:sp>
      <p:sp>
        <p:nvSpPr>
          <p:cNvPr id="3" name="Content Placeholder 2">
            <a:extLst>
              <a:ext uri="{FF2B5EF4-FFF2-40B4-BE49-F238E27FC236}">
                <a16:creationId xmlns:a16="http://schemas.microsoft.com/office/drawing/2014/main" id="{2BE8FDE3-DBA4-6A04-C75D-E56FE92EF368}"/>
              </a:ext>
            </a:extLst>
          </p:cNvPr>
          <p:cNvSpPr>
            <a:spLocks noGrp="1"/>
          </p:cNvSpPr>
          <p:nvPr>
            <p:ph idx="1"/>
          </p:nvPr>
        </p:nvSpPr>
        <p:spPr>
          <a:xfrm>
            <a:off x="1650582" y="1957180"/>
            <a:ext cx="7616247" cy="3856766"/>
          </a:xfrm>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tx1"/>
                </a:solidFill>
                <a:hlinkClick r:id="rId2">
                  <a:extLst>
                    <a:ext uri="{A12FA001-AC4F-418D-AE19-62706E023703}">
                      <ahyp:hlinkClr xmlns:ahyp="http://schemas.microsoft.com/office/drawing/2018/hyperlinkcolor" val="tx"/>
                    </a:ext>
                  </a:extLst>
                </a:hlinkClick>
              </a:rPr>
              <a:t>Create Your Azure Free Account Today | Microsoft Azure</a:t>
            </a:r>
            <a:endParaRPr kumimoji="0" lang="en-US" sz="1800" b="1" i="0" u="none" strike="noStrike" kern="1200" cap="none" spc="0" normalizeH="0" baseline="0" noProof="0" dirty="0">
              <a:ln>
                <a:noFill/>
              </a:ln>
              <a:solidFill>
                <a:schemeClr val="tx1"/>
              </a:solidFill>
              <a:effectLst/>
              <a:uLnTx/>
              <a:uFillTx/>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1" dirty="0">
              <a:solidFill>
                <a:schemeClr val="tx1"/>
              </a:solidFill>
              <a:latin typeface="Sabon Next 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Sabon Next LT"/>
                <a:ea typeface="+mn-ea"/>
                <a:cs typeface="+mn-cs"/>
              </a:rPr>
              <a:t>IP Subnet Calculator, </a:t>
            </a:r>
            <a:r>
              <a:rPr kumimoji="0" lang="en-US" sz="1800" b="1" i="0" u="none" strike="noStrike" kern="1200" cap="none" spc="0" normalizeH="0" baseline="0" noProof="0" dirty="0">
                <a:ln>
                  <a:noFill/>
                </a:ln>
                <a:solidFill>
                  <a:schemeClr val="tx1"/>
                </a:solidFill>
                <a:effectLst/>
                <a:uLnTx/>
                <a:uFillTx/>
                <a:latin typeface="Sabon Next LT"/>
                <a:ea typeface="+mn-ea"/>
                <a:cs typeface="+mn-cs"/>
                <a:hlinkClick r:id="rId3">
                  <a:extLst>
                    <a:ext uri="{A12FA001-AC4F-418D-AE19-62706E023703}">
                      <ahyp:hlinkClr xmlns:ahyp="http://schemas.microsoft.com/office/drawing/2018/hyperlinkcolor" val="tx"/>
                    </a:ext>
                  </a:extLst>
                </a:hlinkClick>
              </a:rPr>
              <a:t>https://www.calculator.net/ip-subnet-calculator.html</a:t>
            </a:r>
            <a:endParaRPr lang="en-US" sz="1800" b="1" dirty="0">
              <a:solidFill>
                <a:schemeClr val="tx1"/>
              </a:solidFill>
              <a:latin typeface="Sabon Next LT"/>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Sabon Next LT"/>
                <a:ea typeface="+mn-ea"/>
                <a:cs typeface="+mn-cs"/>
              </a:rPr>
              <a:t> Azure Virtual Network frequently asked questions, </a:t>
            </a:r>
            <a:r>
              <a:rPr kumimoji="0" lang="en-US" sz="1800" b="1" i="0" u="none" strike="noStrike" kern="1200" cap="none" spc="0" normalizeH="0" baseline="0" noProof="0" dirty="0">
                <a:ln>
                  <a:noFill/>
                </a:ln>
                <a:solidFill>
                  <a:schemeClr val="tx1"/>
                </a:solidFill>
                <a:effectLst/>
                <a:uLnTx/>
                <a:uFillTx/>
                <a:latin typeface="Sabon Next LT"/>
                <a:ea typeface="+mn-ea"/>
                <a:cs typeface="+mn-cs"/>
                <a:hlinkClick r:id="rId4">
                  <a:extLst>
                    <a:ext uri="{A12FA001-AC4F-418D-AE19-62706E023703}">
                      <ahyp:hlinkClr xmlns:ahyp="http://schemas.microsoft.com/office/drawing/2018/hyperlinkcolor" val="tx"/>
                    </a:ext>
                  </a:extLst>
                </a:hlinkClick>
              </a:rPr>
              <a:t>https://docs.microsoft.com/en-us/azure/virtual-network/virtual-networks-faq</a:t>
            </a:r>
            <a:endParaRPr kumimoji="0" lang="en-US" sz="1800" b="1" i="0" u="none" strike="noStrike" kern="1200" cap="none" spc="0" normalizeH="0" baseline="0" noProof="0" dirty="0">
              <a:ln>
                <a:noFill/>
              </a:ln>
              <a:solidFill>
                <a:schemeClr val="tx1"/>
              </a:solidFill>
              <a:effectLst/>
              <a:uLnTx/>
              <a:uFillTx/>
              <a:latin typeface="Sabon Next 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Sabon Next LT"/>
                <a:ea typeface="+mn-ea"/>
                <a:cs typeface="+mn-cs"/>
              </a:rPr>
              <a:t>Hot, Cool, and Archive access tiers for blob data, </a:t>
            </a:r>
            <a:r>
              <a:rPr kumimoji="0" lang="en-US" sz="1800" b="1" i="0" u="none" strike="noStrike" kern="1200" cap="none" spc="0" normalizeH="0" baseline="0" noProof="0" dirty="0">
                <a:ln>
                  <a:noFill/>
                </a:ln>
                <a:solidFill>
                  <a:schemeClr val="tx1"/>
                </a:solidFill>
                <a:effectLst/>
                <a:uLnTx/>
                <a:uFillTx/>
                <a:latin typeface="Sabon Next LT"/>
                <a:ea typeface="+mn-ea"/>
                <a:cs typeface="+mn-cs"/>
                <a:hlinkClick r:id="rId5">
                  <a:extLst>
                    <a:ext uri="{A12FA001-AC4F-418D-AE19-62706E023703}">
                      <ahyp:hlinkClr xmlns:ahyp="http://schemas.microsoft.com/office/drawing/2018/hyperlinkcolor" val="tx"/>
                    </a:ext>
                  </a:extLst>
                </a:hlinkClick>
              </a:rPr>
              <a:t>https://docs.microsoft.com/en-us/azure/storage/blobs/access-tiers-overview</a:t>
            </a:r>
            <a:endParaRPr kumimoji="0" lang="en-US" sz="1800" b="1" i="0" u="none" strike="noStrike" kern="1200" cap="none" spc="0" normalizeH="0" baseline="0" noProof="0" dirty="0">
              <a:ln>
                <a:noFill/>
              </a:ln>
              <a:solidFill>
                <a:schemeClr val="tx1"/>
              </a:solidFill>
              <a:effectLst/>
              <a:uLnTx/>
              <a:uFillTx/>
              <a:latin typeface="Sabon Next 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chemeClr val="tx1"/>
                </a:solidFill>
                <a:effectLst/>
                <a:uLnTx/>
                <a:uFillTx/>
                <a:latin typeface="Sabon Next LT"/>
                <a:ea typeface="+mn-ea"/>
                <a:cs typeface="+mn-cs"/>
              </a:rPr>
              <a:t>Azure Blob Storage Access Tiers, </a:t>
            </a:r>
            <a:r>
              <a:rPr kumimoji="0" lang="en-US" sz="1800" b="1" i="0" u="none" strike="noStrike" kern="1200" cap="none" spc="0" normalizeH="0" baseline="0" noProof="0" dirty="0">
                <a:ln>
                  <a:noFill/>
                </a:ln>
                <a:solidFill>
                  <a:schemeClr val="tx1"/>
                </a:solidFill>
                <a:effectLst/>
                <a:uLnTx/>
                <a:uFillTx/>
                <a:latin typeface="Sabon Next LT"/>
                <a:ea typeface="+mn-ea"/>
                <a:cs typeface="+mn-cs"/>
                <a:hlinkClick r:id="rId6">
                  <a:extLst>
                    <a:ext uri="{A12FA001-AC4F-418D-AE19-62706E023703}">
                      <ahyp:hlinkClr xmlns:ahyp="http://schemas.microsoft.com/office/drawing/2018/hyperlinkcolor" val="tx"/>
                    </a:ext>
                  </a:extLst>
                </a:hlinkClick>
              </a:rPr>
              <a:t>https://devry.percipio.com/courses/c7ef0333-8560-403f-a004-9c5c843866b0/videos/2658bbe6-ee97-438b-a376-fbb079c3b3a0</a:t>
            </a:r>
            <a:endParaRPr kumimoji="0" lang="en-US" sz="1800" b="1" i="0" u="none" strike="noStrike" kern="1200" cap="none" spc="0" normalizeH="0" baseline="0" noProof="0" dirty="0">
              <a:ln>
                <a:noFill/>
              </a:ln>
              <a:solidFill>
                <a:schemeClr val="tx1"/>
              </a:solidFill>
              <a:effectLst/>
              <a:uLnTx/>
              <a:uFillTx/>
              <a:latin typeface="Sabon Next 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Sabon Next LT"/>
              <a:ea typeface="+mn-ea"/>
              <a:cs typeface="+mn-cs"/>
            </a:endParaRPr>
          </a:p>
          <a:p>
            <a:pPr marL="285750" indent="-285750">
              <a:buFont typeface="Arial" panose="020B0604020202020204" pitchFamily="34" charset="0"/>
              <a:buChar char="•"/>
            </a:pPr>
            <a:endParaRPr lang="en-US" sz="1800" b="1" dirty="0">
              <a:solidFill>
                <a:schemeClr val="tx1"/>
              </a:solidFill>
            </a:endParaRPr>
          </a:p>
        </p:txBody>
      </p:sp>
    </p:spTree>
    <p:extLst>
      <p:ext uri="{BB962C8B-B14F-4D97-AF65-F5344CB8AC3E}">
        <p14:creationId xmlns:p14="http://schemas.microsoft.com/office/powerpoint/2010/main" val="13691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1527048" y="2439128"/>
            <a:ext cx="4169664" cy="667512"/>
          </a:xfrm>
        </p:spPr>
        <p:txBody>
          <a:bodyPr/>
          <a:lstStyle/>
          <a:p>
            <a:r>
              <a:rPr lang="en-US" dirty="0">
                <a:solidFill>
                  <a:schemeClr val="tx1"/>
                </a:solidFill>
                <a:latin typeface="+mn-lt"/>
              </a:rPr>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27048" y="3429000"/>
            <a:ext cx="5264897" cy="1368553"/>
          </a:xfrm>
        </p:spPr>
        <p:txBody>
          <a:bodyPr/>
          <a:lstStyle/>
          <a:p>
            <a:r>
              <a:rPr lang="en-US" dirty="0">
                <a:solidFill>
                  <a:schemeClr val="tx1"/>
                </a:solidFill>
              </a:rPr>
              <a:t>Maricia Epps</a:t>
            </a:r>
          </a:p>
          <a:p>
            <a:r>
              <a:rPr lang="en-US" dirty="0">
                <a:solidFill>
                  <a:schemeClr val="tx1"/>
                </a:solidFill>
              </a:rPr>
              <a:t>maricia.epps@gmail.com</a:t>
            </a:r>
          </a:p>
          <a:p>
            <a:r>
              <a:rPr lang="en-US" dirty="0">
                <a:solidFill>
                  <a:schemeClr val="tx1"/>
                </a:solidFill>
              </a:rPr>
              <a:t>https://mariciaepps.wixsite.com/website</a:t>
            </a:r>
          </a:p>
        </p:txBody>
      </p:sp>
    </p:spTree>
    <p:extLst>
      <p:ext uri="{BB962C8B-B14F-4D97-AF65-F5344CB8AC3E}">
        <p14:creationId xmlns:p14="http://schemas.microsoft.com/office/powerpoint/2010/main" val="10039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375881" y="3428430"/>
            <a:ext cx="2599331" cy="20193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NETW211VM</a:t>
            </a:r>
            <a:r>
              <a:rPr lang="en-US" sz="1800" dirty="0"/>
              <a:t> page with information such as the resource group name, subscription, public IP address,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33443" y="852854"/>
            <a:ext cx="228420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ea typeface="+mn-ea"/>
                <a:cs typeface="+mn-cs"/>
              </a:rPr>
              <a:t>Deploying a VM in Azure</a:t>
            </a:r>
          </a:p>
        </p:txBody>
      </p:sp>
      <p:pic>
        <p:nvPicPr>
          <p:cNvPr id="4" name="Picture 3" descr="Graphical user interface, text, application, email&#10;&#10;Description automatically generated">
            <a:extLst>
              <a:ext uri="{FF2B5EF4-FFF2-40B4-BE49-F238E27FC236}">
                <a16:creationId xmlns:a16="http://schemas.microsoft.com/office/drawing/2014/main" id="{DDB46850-D0F6-A03E-5A1E-10B145769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748" y="1424354"/>
            <a:ext cx="8585127" cy="4343433"/>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72956" y="3422700"/>
            <a:ext cx="2934268" cy="2286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PROPERTIES </a:t>
            </a:r>
            <a:r>
              <a:rPr lang="en-US" sz="1800" i="1" dirty="0"/>
              <a:t>for</a:t>
            </a:r>
            <a:r>
              <a:rPr lang="en-US" sz="1800" b="1" i="1" dirty="0"/>
              <a:t> NETW211VM </a:t>
            </a:r>
            <a:r>
              <a:rPr lang="en-US" sz="1800" dirty="0"/>
              <a:t>page, with the computer name, operating system version, hardware information, etc.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272956" y="1125416"/>
            <a:ext cx="2617707"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rPr>
              <a:t>Connecting</a:t>
            </a:r>
            <a:r>
              <a:rPr lang="en-US" sz="2800" dirty="0">
                <a:solidFill>
                  <a:schemeClr val="dk1"/>
                </a:solidFill>
              </a:rPr>
              <a:t> </a:t>
            </a:r>
            <a:r>
              <a:rPr lang="en-US" sz="2800" b="1" dirty="0">
                <a:solidFill>
                  <a:schemeClr val="dk1"/>
                </a:solidFill>
                <a:latin typeface="+mn-lt"/>
              </a:rPr>
              <a:t>to the VM</a:t>
            </a:r>
          </a:p>
        </p:txBody>
      </p:sp>
      <p:pic>
        <p:nvPicPr>
          <p:cNvPr id="4" name="Picture 3" descr="A screenshot of a computer&#10;&#10;Description automatically generated">
            <a:extLst>
              <a:ext uri="{FF2B5EF4-FFF2-40B4-BE49-F238E27FC236}">
                <a16:creationId xmlns:a16="http://schemas.microsoft.com/office/drawing/2014/main" id="{69EB7869-3F28-739B-7B53-EADC4952E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687" y="1125416"/>
            <a:ext cx="8130357" cy="5239060"/>
          </a:xfrm>
          <a:prstGeom prst="rect">
            <a:avLst/>
          </a:prstGeom>
        </p:spPr>
      </p:pic>
    </p:spTree>
    <p:extLst>
      <p:ext uri="{BB962C8B-B14F-4D97-AF65-F5344CB8AC3E}">
        <p14:creationId xmlns:p14="http://schemas.microsoft.com/office/powerpoint/2010/main" val="321023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26289" y="3427863"/>
            <a:ext cx="3035526" cy="2362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Resource groups </a:t>
            </a:r>
            <a:r>
              <a:rPr lang="en-US" sz="1800" dirty="0"/>
              <a:t>page, with the </a:t>
            </a:r>
            <a:r>
              <a:rPr lang="en-US" sz="1800" b="1" i="1" dirty="0"/>
              <a:t>Azure for Students </a:t>
            </a:r>
            <a:r>
              <a:rPr lang="en-US" sz="1800" dirty="0"/>
              <a:t>subscription selection and the </a:t>
            </a:r>
            <a:r>
              <a:rPr lang="en-US" sz="1800" b="1" dirty="0"/>
              <a:t>“</a:t>
            </a:r>
            <a:r>
              <a:rPr lang="en-US" sz="1800" b="1" i="1" dirty="0"/>
              <a:t>No resource groups to display</a:t>
            </a:r>
            <a:r>
              <a:rPr lang="en-US" sz="1800" b="1" dirty="0"/>
              <a:t>” </a:t>
            </a:r>
            <a:r>
              <a:rPr lang="en-US" sz="1800" dirty="0"/>
              <a:t>message.</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433316" y="762000"/>
            <a:ext cx="2133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ea typeface="+mn-ea"/>
                <a:cs typeface="+mn-cs"/>
              </a:rPr>
              <a:t>Deleting </a:t>
            </a:r>
          </a:p>
          <a:p>
            <a:pPr lvl="0"/>
            <a:r>
              <a:rPr lang="en-US" sz="2800" b="1" dirty="0">
                <a:solidFill>
                  <a:schemeClr val="dk1"/>
                </a:solidFill>
                <a:latin typeface="+mn-lt"/>
                <a:ea typeface="+mn-ea"/>
                <a:cs typeface="+mn-cs"/>
              </a:rPr>
              <a:t>the VM</a:t>
            </a:r>
          </a:p>
        </p:txBody>
      </p:sp>
      <p:pic>
        <p:nvPicPr>
          <p:cNvPr id="4" name="Picture 3">
            <a:extLst>
              <a:ext uri="{FF2B5EF4-FFF2-40B4-BE49-F238E27FC236}">
                <a16:creationId xmlns:a16="http://schemas.microsoft.com/office/drawing/2014/main" id="{453A5F30-2732-0BE3-794D-15F8A5796540}"/>
              </a:ext>
            </a:extLst>
          </p:cNvPr>
          <p:cNvPicPr>
            <a:picLocks noChangeAspect="1"/>
          </p:cNvPicPr>
          <p:nvPr/>
        </p:nvPicPr>
        <p:blipFill>
          <a:blip r:embed="rId2"/>
          <a:stretch>
            <a:fillRect/>
          </a:stretch>
        </p:blipFill>
        <p:spPr>
          <a:xfrm>
            <a:off x="3783841" y="2026283"/>
            <a:ext cx="8181871" cy="2803160"/>
          </a:xfrm>
          <a:prstGeom prst="rect">
            <a:avLst/>
          </a:prstGeom>
        </p:spPr>
      </p:pic>
    </p:spTree>
    <p:extLst>
      <p:ext uri="{BB962C8B-B14F-4D97-AF65-F5344CB8AC3E}">
        <p14:creationId xmlns:p14="http://schemas.microsoft.com/office/powerpoint/2010/main" val="22130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105736" y="3446060"/>
            <a:ext cx="7980528" cy="910988"/>
          </a:xfrm>
        </p:spPr>
        <p:txBody>
          <a:bodyPr/>
          <a:lstStyle/>
          <a:p>
            <a:r>
              <a:rPr lang="en-US" sz="4400" b="1" dirty="0">
                <a:solidFill>
                  <a:schemeClr val="tx1"/>
                </a:solidFill>
                <a:latin typeface="+mn-lt"/>
                <a:cs typeface="Arial Black" panose="020B0604020202020204" pitchFamily="34" charset="0"/>
              </a:rPr>
              <a:t>Azure </a:t>
            </a:r>
            <a:r>
              <a:rPr lang="en-US" sz="4400" b="1" dirty="0" err="1">
                <a:solidFill>
                  <a:schemeClr val="tx1"/>
                </a:solidFill>
                <a:latin typeface="+mn-lt"/>
                <a:cs typeface="Arial Black" panose="020B0604020202020204" pitchFamily="34" charset="0"/>
              </a:rPr>
              <a:t>vnet</a:t>
            </a:r>
            <a:r>
              <a:rPr lang="en-US" sz="4400" b="1" dirty="0">
                <a:solidFill>
                  <a:schemeClr val="tx1"/>
                </a:solidFill>
                <a:latin typeface="+mn-lt"/>
                <a:cs typeface="Arial Black" panose="020B0604020202020204" pitchFamily="34" charset="0"/>
              </a:rPr>
              <a:t> and subnets</a:t>
            </a:r>
          </a:p>
        </p:txBody>
      </p:sp>
    </p:spTree>
    <p:extLst>
      <p:ext uri="{BB962C8B-B14F-4D97-AF65-F5344CB8AC3E}">
        <p14:creationId xmlns:p14="http://schemas.microsoft.com/office/powerpoint/2010/main" val="68899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3C22B73B-8888-45A2-85B6-7AB09F8DE173}"/>
              </a:ext>
            </a:extLst>
          </p:cNvPr>
          <p:cNvSpPr txBox="1">
            <a:spLocks/>
          </p:cNvSpPr>
          <p:nvPr/>
        </p:nvSpPr>
        <p:spPr>
          <a:xfrm>
            <a:off x="1505803" y="2594212"/>
            <a:ext cx="9180394" cy="289218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800" b="1" dirty="0"/>
              <a:t>1. With a /24 network prefix, how many usable IPv4 host addresses are there? </a:t>
            </a:r>
          </a:p>
          <a:p>
            <a:r>
              <a:rPr lang="en-US" sz="1800" b="1" dirty="0"/>
              <a:t>	</a:t>
            </a:r>
          </a:p>
          <a:p>
            <a:r>
              <a:rPr lang="en-US" sz="1800" b="1" dirty="0"/>
              <a:t>a.) 254</a:t>
            </a:r>
          </a:p>
          <a:p>
            <a:r>
              <a:rPr lang="en-US" sz="1800" b="1" dirty="0"/>
              <a:t> </a:t>
            </a:r>
          </a:p>
          <a:p>
            <a:r>
              <a:rPr lang="en-US" sz="1800" b="1" dirty="0"/>
              <a:t>2. Given the answer above, why is the number of available IP addresses for Subnet0 (10.0.0.0/24) or Subnet1 (10.0.1.0/24) shown as 251? </a:t>
            </a:r>
          </a:p>
          <a:p>
            <a:endParaRPr lang="en-US" sz="1800" b="1" dirty="0"/>
          </a:p>
          <a:p>
            <a:r>
              <a:rPr lang="en-US" sz="1800" b="1" dirty="0"/>
              <a:t>a.) Because Azure has the first four and last IP addresses reserved.</a:t>
            </a:r>
          </a:p>
          <a:p>
            <a:endParaRPr lang="en-US" sz="1800" b="1" dirty="0"/>
          </a:p>
          <a:p>
            <a:endParaRPr lang="en-US" sz="1800" b="1" dirty="0"/>
          </a:p>
          <a:p>
            <a:endParaRPr lang="en-US" sz="1600" dirty="0"/>
          </a:p>
        </p:txBody>
      </p:sp>
      <p:sp>
        <p:nvSpPr>
          <p:cNvPr id="4" name="Title 3">
            <a:extLst>
              <a:ext uri="{FF2B5EF4-FFF2-40B4-BE49-F238E27FC236}">
                <a16:creationId xmlns:a16="http://schemas.microsoft.com/office/drawing/2014/main" id="{98EC6425-D2AA-4ED7-8955-375BF90E2444}"/>
              </a:ext>
            </a:extLst>
          </p:cNvPr>
          <p:cNvSpPr>
            <a:spLocks noGrp="1"/>
          </p:cNvSpPr>
          <p:nvPr>
            <p:ph type="title"/>
          </p:nvPr>
        </p:nvSpPr>
        <p:spPr>
          <a:xfrm>
            <a:off x="2452046" y="1086916"/>
            <a:ext cx="7287905" cy="569368"/>
          </a:xfrm>
        </p:spPr>
        <p:txBody>
          <a:bodyPr>
            <a:noAutofit/>
          </a:bodyPr>
          <a:lstStyle/>
          <a:p>
            <a:pPr algn="l">
              <a:lnSpc>
                <a:spcPct val="100000"/>
              </a:lnSpc>
              <a:spcBef>
                <a:spcPts val="0"/>
              </a:spcBef>
              <a:defRPr/>
            </a:pPr>
            <a:r>
              <a:rPr lang="en-US" sz="2800" dirty="0">
                <a:solidFill>
                  <a:schemeClr val="dk1"/>
                </a:solidFill>
                <a:latin typeface="+mn-lt"/>
                <a:ea typeface="+mn-ea"/>
                <a:cs typeface="+mn-cs"/>
              </a:rPr>
              <a:t>Creating a VNet with Two Subnets</a:t>
            </a:r>
          </a:p>
        </p:txBody>
      </p:sp>
    </p:spTree>
    <p:extLst>
      <p:ext uri="{BB962C8B-B14F-4D97-AF65-F5344CB8AC3E}">
        <p14:creationId xmlns:p14="http://schemas.microsoft.com/office/powerpoint/2010/main" val="9831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232864" y="3429000"/>
            <a:ext cx="3016154" cy="15046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shows the </a:t>
            </a:r>
            <a:r>
              <a:rPr lang="en-US" sz="1800" b="1" i="1" dirty="0"/>
              <a:t>Properties</a:t>
            </a:r>
            <a:r>
              <a:rPr lang="en-US" sz="1800" dirty="0"/>
              <a:t> section of the </a:t>
            </a:r>
            <a:r>
              <a:rPr lang="en-US" sz="1800" b="1" i="1" dirty="0"/>
              <a:t>Subnet0</a:t>
            </a:r>
            <a:r>
              <a:rPr lang="en-US" sz="1800" i="1" dirty="0"/>
              <a:t>-</a:t>
            </a:r>
            <a:r>
              <a:rPr lang="en-US" sz="1800" b="1" i="1" dirty="0"/>
              <a:t>VM</a:t>
            </a:r>
            <a:r>
              <a:rPr lang="en-US" sz="1800" dirty="0"/>
              <a:t> page, showing the networking and size information of the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42899" y="558322"/>
            <a:ext cx="2796085" cy="1366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b="1" dirty="0">
                <a:solidFill>
                  <a:schemeClr val="dk1"/>
                </a:solidFill>
                <a:latin typeface="+mn-lt"/>
                <a:ea typeface="+mn-ea"/>
                <a:cs typeface="+mn-cs"/>
              </a:rPr>
              <a:t>Deploying VMs into Subnets</a:t>
            </a:r>
          </a:p>
        </p:txBody>
      </p:sp>
      <p:pic>
        <p:nvPicPr>
          <p:cNvPr id="4" name="Picture 3" descr="Graphical user interface, text, application&#10;&#10;Description automatically generated">
            <a:extLst>
              <a:ext uri="{FF2B5EF4-FFF2-40B4-BE49-F238E27FC236}">
                <a16:creationId xmlns:a16="http://schemas.microsoft.com/office/drawing/2014/main" id="{C284BACD-4AA4-510A-99CE-9E820E757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808" y="1712376"/>
            <a:ext cx="8779192" cy="3433248"/>
          </a:xfrm>
          <a:prstGeom prst="rect">
            <a:avLst/>
          </a:prstGeom>
        </p:spPr>
      </p:pic>
    </p:spTree>
    <p:extLst>
      <p:ext uri="{BB962C8B-B14F-4D97-AF65-F5344CB8AC3E}">
        <p14:creationId xmlns:p14="http://schemas.microsoft.com/office/powerpoint/2010/main" val="165248161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144</TotalTime>
  <Words>1059</Words>
  <Application>Microsoft Office PowerPoint</Application>
  <PresentationFormat>Widescreen</PresentationFormat>
  <Paragraphs>95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Arial Black</vt:lpstr>
      <vt:lpstr>Sabon Next LT</vt:lpstr>
      <vt:lpstr>Office Theme</vt:lpstr>
      <vt:lpstr>Network Production  using a cloud platform </vt:lpstr>
      <vt:lpstr>Introduction</vt:lpstr>
      <vt:lpstr>Virtual Machine (VM) Instances</vt:lpstr>
      <vt:lpstr>PowerPoint Presentation</vt:lpstr>
      <vt:lpstr>PowerPoint Presentation</vt:lpstr>
      <vt:lpstr>PowerPoint Presentation</vt:lpstr>
      <vt:lpstr>Azure vnet and subnets</vt:lpstr>
      <vt:lpstr>Creating a VNet with Two Subnets</vt:lpstr>
      <vt:lpstr>PowerPoint Presentation</vt:lpstr>
      <vt:lpstr>PowerPoint Presentation</vt:lpstr>
      <vt:lpstr>PowerPoint Presentation</vt:lpstr>
      <vt:lpstr>PowerPoint Presentation</vt:lpstr>
      <vt:lpstr>PowerPoint Presentation</vt:lpstr>
      <vt:lpstr>Azure vm security</vt:lpstr>
      <vt:lpstr>PowerPoint Presentation</vt:lpstr>
      <vt:lpstr>PowerPoint Presentation</vt:lpstr>
      <vt:lpstr>PowerPoint Presentation</vt:lpstr>
      <vt:lpstr>PowerPoint Presentation</vt:lpstr>
      <vt:lpstr>Cloud storage</vt:lpstr>
      <vt:lpstr>PowerPoint Presentation</vt:lpstr>
      <vt:lpstr>Question</vt:lpstr>
      <vt:lpstr>PowerPoint Presentation</vt:lpstr>
      <vt:lpstr>PowerPoint Presentation</vt:lpstr>
      <vt:lpstr>Cloud monitoring </vt:lpstr>
      <vt:lpstr>PowerPoint Presentation</vt:lpstr>
      <vt:lpstr>PowerPoint Presentation</vt:lpstr>
      <vt:lpstr>PowerPoint Presentation</vt:lpstr>
      <vt:lpstr>PowerPoint Presentation</vt:lpstr>
      <vt:lpstr>Challenges </vt:lpstr>
      <vt:lpstr>Career Skills </vt:lpstr>
      <vt:lpstr>conclusion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Production using a cloud platform </dc:title>
  <dc:subject/>
  <dc:creator>Maricia Epps</dc:creator>
  <cp:lastModifiedBy>Maricia Epps</cp:lastModifiedBy>
  <cp:revision>1</cp:revision>
  <dcterms:created xsi:type="dcterms:W3CDTF">2022-12-14T16:33:14Z</dcterms:created>
  <dcterms:modified xsi:type="dcterms:W3CDTF">2022-12-16T18:09:27Z</dcterms:modified>
</cp:coreProperties>
</file>