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7"/>
  </p:notesMasterIdLst>
  <p:handoutMasterIdLst>
    <p:handoutMasterId r:id="rId48"/>
  </p:handoutMasterIdLst>
  <p:sldIdLst>
    <p:sldId id="257" r:id="rId5"/>
    <p:sldId id="384" r:id="rId6"/>
    <p:sldId id="398" r:id="rId7"/>
    <p:sldId id="411" r:id="rId8"/>
    <p:sldId id="412" r:id="rId9"/>
    <p:sldId id="413" r:id="rId10"/>
    <p:sldId id="414" r:id="rId11"/>
    <p:sldId id="415" r:id="rId12"/>
    <p:sldId id="392" r:id="rId13"/>
    <p:sldId id="260" r:id="rId14"/>
    <p:sldId id="264" r:id="rId15"/>
    <p:sldId id="261" r:id="rId16"/>
    <p:sldId id="263" r:id="rId17"/>
    <p:sldId id="262" r:id="rId18"/>
    <p:sldId id="410" r:id="rId19"/>
    <p:sldId id="393" r:id="rId20"/>
    <p:sldId id="394" r:id="rId21"/>
    <p:sldId id="266" r:id="rId22"/>
    <p:sldId id="265" r:id="rId23"/>
    <p:sldId id="395" r:id="rId24"/>
    <p:sldId id="396" r:id="rId25"/>
    <p:sldId id="397" r:id="rId26"/>
    <p:sldId id="317" r:id="rId27"/>
    <p:sldId id="399" r:id="rId28"/>
    <p:sldId id="400" r:id="rId29"/>
    <p:sldId id="401" r:id="rId30"/>
    <p:sldId id="402" r:id="rId31"/>
    <p:sldId id="403" r:id="rId32"/>
    <p:sldId id="404" r:id="rId33"/>
    <p:sldId id="405" r:id="rId34"/>
    <p:sldId id="406" r:id="rId35"/>
    <p:sldId id="407" r:id="rId36"/>
    <p:sldId id="408" r:id="rId37"/>
    <p:sldId id="409" r:id="rId38"/>
    <p:sldId id="416" r:id="rId39"/>
    <p:sldId id="417" r:id="rId40"/>
    <p:sldId id="267" r:id="rId41"/>
    <p:sldId id="418" r:id="rId42"/>
    <p:sldId id="270" r:id="rId43"/>
    <p:sldId id="281" r:id="rId44"/>
    <p:sldId id="321" r:id="rId45"/>
    <p:sldId id="39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4739E-4ECA-4BBA-8383-18ECE54DE1FC}" v="7" dt="2022-10-21T22:11:41.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25" autoAdjust="0"/>
  </p:normalViewPr>
  <p:slideViewPr>
    <p:cSldViewPr snapToGrid="0">
      <p:cViewPr varScale="1">
        <p:scale>
          <a:sx n="70" d="100"/>
          <a:sy n="70" d="100"/>
        </p:scale>
        <p:origin x="738" y="6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cia Epps" userId="75634a34729a359e" providerId="LiveId" clId="{4CA4739E-4ECA-4BBA-8383-18ECE54DE1FC}"/>
    <pc:docChg chg="undo custSel addSld delSld modSld sldOrd">
      <pc:chgData name="Maricia Epps" userId="75634a34729a359e" providerId="LiveId" clId="{4CA4739E-4ECA-4BBA-8383-18ECE54DE1FC}" dt="2022-10-21T22:20:48.849" v="1896" actId="20577"/>
      <pc:docMkLst>
        <pc:docMk/>
      </pc:docMkLst>
      <pc:sldChg chg="modSp add mod">
        <pc:chgData name="Maricia Epps" userId="75634a34729a359e" providerId="LiveId" clId="{4CA4739E-4ECA-4BBA-8383-18ECE54DE1FC}" dt="2022-10-21T20:11:49.606" v="49" actId="1076"/>
        <pc:sldMkLst>
          <pc:docMk/>
          <pc:sldMk cId="3938878856" sldId="260"/>
        </pc:sldMkLst>
        <pc:spChg chg="mod">
          <ac:chgData name="Maricia Epps" userId="75634a34729a359e" providerId="LiveId" clId="{4CA4739E-4ECA-4BBA-8383-18ECE54DE1FC}" dt="2022-10-21T20:11:19.886" v="45" actId="20577"/>
          <ac:spMkLst>
            <pc:docMk/>
            <pc:sldMk cId="3938878856" sldId="260"/>
            <ac:spMk id="2" creationId="{12570DED-E942-4274-A5C5-61D0403EDC64}"/>
          </ac:spMkLst>
        </pc:spChg>
        <pc:picChg chg="mod">
          <ac:chgData name="Maricia Epps" userId="75634a34729a359e" providerId="LiveId" clId="{4CA4739E-4ECA-4BBA-8383-18ECE54DE1FC}" dt="2022-10-21T20:11:49.606" v="49" actId="1076"/>
          <ac:picMkLst>
            <pc:docMk/>
            <pc:sldMk cId="3938878856" sldId="260"/>
            <ac:picMk id="5" creationId="{DFE1C3DD-C4D4-A957-1CCB-7F392FA3F84E}"/>
          </ac:picMkLst>
        </pc:picChg>
      </pc:sldChg>
      <pc:sldChg chg="modSp add mod">
        <pc:chgData name="Maricia Epps" userId="75634a34729a359e" providerId="LiveId" clId="{4CA4739E-4ECA-4BBA-8383-18ECE54DE1FC}" dt="2022-10-21T20:12:44.472" v="55" actId="1076"/>
        <pc:sldMkLst>
          <pc:docMk/>
          <pc:sldMk cId="939586351" sldId="261"/>
        </pc:sldMkLst>
        <pc:graphicFrameChg chg="mod">
          <ac:chgData name="Maricia Epps" userId="75634a34729a359e" providerId="LiveId" clId="{4CA4739E-4ECA-4BBA-8383-18ECE54DE1FC}" dt="2022-10-21T20:12:44.472" v="55" actId="1076"/>
          <ac:graphicFrameMkLst>
            <pc:docMk/>
            <pc:sldMk cId="939586351" sldId="261"/>
            <ac:graphicFrameMk id="9" creationId="{691AF4BC-7AC1-4F23-BCE8-BB35FAEC7EF4}"/>
          </ac:graphicFrameMkLst>
        </pc:graphicFrameChg>
      </pc:sldChg>
      <pc:sldChg chg="add">
        <pc:chgData name="Maricia Epps" userId="75634a34729a359e" providerId="LiveId" clId="{4CA4739E-4ECA-4BBA-8383-18ECE54DE1FC}" dt="2022-10-19T16:47:14.066" v="0"/>
        <pc:sldMkLst>
          <pc:docMk/>
          <pc:sldMk cId="2064731688" sldId="262"/>
        </pc:sldMkLst>
      </pc:sldChg>
      <pc:sldChg chg="delSp add mod">
        <pc:chgData name="Maricia Epps" userId="75634a34729a359e" providerId="LiveId" clId="{4CA4739E-4ECA-4BBA-8383-18ECE54DE1FC}" dt="2022-10-21T20:12:56.287" v="56" actId="478"/>
        <pc:sldMkLst>
          <pc:docMk/>
          <pc:sldMk cId="2589198077" sldId="263"/>
        </pc:sldMkLst>
        <pc:spChg chg="del">
          <ac:chgData name="Maricia Epps" userId="75634a34729a359e" providerId="LiveId" clId="{4CA4739E-4ECA-4BBA-8383-18ECE54DE1FC}" dt="2022-10-21T20:12:56.287" v="56" actId="478"/>
          <ac:spMkLst>
            <pc:docMk/>
            <pc:sldMk cId="2589198077" sldId="263"/>
            <ac:spMk id="6" creationId="{0F415D6B-DF54-41EA-9B6B-B0F25E4E66FE}"/>
          </ac:spMkLst>
        </pc:spChg>
      </pc:sldChg>
      <pc:sldChg chg="modSp add mod">
        <pc:chgData name="Maricia Epps" userId="75634a34729a359e" providerId="LiveId" clId="{4CA4739E-4ECA-4BBA-8383-18ECE54DE1FC}" dt="2022-10-21T20:12:34.413" v="54" actId="1076"/>
        <pc:sldMkLst>
          <pc:docMk/>
          <pc:sldMk cId="1332359532" sldId="264"/>
        </pc:sldMkLst>
        <pc:spChg chg="mod">
          <ac:chgData name="Maricia Epps" userId="75634a34729a359e" providerId="LiveId" clId="{4CA4739E-4ECA-4BBA-8383-18ECE54DE1FC}" dt="2022-10-21T20:12:08.757" v="53" actId="6549"/>
          <ac:spMkLst>
            <pc:docMk/>
            <pc:sldMk cId="1332359532" sldId="264"/>
            <ac:spMk id="2" creationId="{010035A6-78B3-40AC-9630-CF36D03014DC}"/>
          </ac:spMkLst>
        </pc:spChg>
        <pc:spChg chg="mod">
          <ac:chgData name="Maricia Epps" userId="75634a34729a359e" providerId="LiveId" clId="{4CA4739E-4ECA-4BBA-8383-18ECE54DE1FC}" dt="2022-10-21T20:12:03.023" v="52" actId="20577"/>
          <ac:spMkLst>
            <pc:docMk/>
            <pc:sldMk cId="1332359532" sldId="264"/>
            <ac:spMk id="4" creationId="{CC77FF2E-83E9-477A-B7A4-F7D771078738}"/>
          </ac:spMkLst>
        </pc:spChg>
        <pc:picChg chg="mod">
          <ac:chgData name="Maricia Epps" userId="75634a34729a359e" providerId="LiveId" clId="{4CA4739E-4ECA-4BBA-8383-18ECE54DE1FC}" dt="2022-10-21T20:12:34.413" v="54" actId="1076"/>
          <ac:picMkLst>
            <pc:docMk/>
            <pc:sldMk cId="1332359532" sldId="264"/>
            <ac:picMk id="5" creationId="{8C881F1F-FB61-26DF-155E-7E88F7167E30}"/>
          </ac:picMkLst>
        </pc:picChg>
      </pc:sldChg>
      <pc:sldChg chg="modSp add mod">
        <pc:chgData name="Maricia Epps" userId="75634a34729a359e" providerId="LiveId" clId="{4CA4739E-4ECA-4BBA-8383-18ECE54DE1FC}" dt="2022-10-21T20:14:18.878" v="86" actId="1076"/>
        <pc:sldMkLst>
          <pc:docMk/>
          <pc:sldMk cId="4177918735" sldId="265"/>
        </pc:sldMkLst>
        <pc:spChg chg="mod">
          <ac:chgData name="Maricia Epps" userId="75634a34729a359e" providerId="LiveId" clId="{4CA4739E-4ECA-4BBA-8383-18ECE54DE1FC}" dt="2022-10-21T20:14:02.854" v="76" actId="20577"/>
          <ac:spMkLst>
            <pc:docMk/>
            <pc:sldMk cId="4177918735" sldId="265"/>
            <ac:spMk id="2" creationId="{FED0132B-772A-4741-9DCF-A50A1FA0433C}"/>
          </ac:spMkLst>
        </pc:spChg>
        <pc:spChg chg="mod">
          <ac:chgData name="Maricia Epps" userId="75634a34729a359e" providerId="LiveId" clId="{4CA4739E-4ECA-4BBA-8383-18ECE54DE1FC}" dt="2022-10-21T20:14:13.794" v="85" actId="6549"/>
          <ac:spMkLst>
            <pc:docMk/>
            <pc:sldMk cId="4177918735" sldId="265"/>
            <ac:spMk id="4" creationId="{A3505F08-3FCA-414C-AC2D-5D600DFBB18E}"/>
          </ac:spMkLst>
        </pc:spChg>
        <pc:picChg chg="mod">
          <ac:chgData name="Maricia Epps" userId="75634a34729a359e" providerId="LiveId" clId="{4CA4739E-4ECA-4BBA-8383-18ECE54DE1FC}" dt="2022-10-21T20:14:18.878" v="86" actId="1076"/>
          <ac:picMkLst>
            <pc:docMk/>
            <pc:sldMk cId="4177918735" sldId="265"/>
            <ac:picMk id="8" creationId="{5086F266-04FD-19E5-0D6F-BD27537ED2A0}"/>
          </ac:picMkLst>
        </pc:picChg>
      </pc:sldChg>
      <pc:sldChg chg="modSp add mod">
        <pc:chgData name="Maricia Epps" userId="75634a34729a359e" providerId="LiveId" clId="{4CA4739E-4ECA-4BBA-8383-18ECE54DE1FC}" dt="2022-10-21T20:35:14.058" v="474" actId="20577"/>
        <pc:sldMkLst>
          <pc:docMk/>
          <pc:sldMk cId="1477227949" sldId="266"/>
        </pc:sldMkLst>
        <pc:spChg chg="mod">
          <ac:chgData name="Maricia Epps" userId="75634a34729a359e" providerId="LiveId" clId="{4CA4739E-4ECA-4BBA-8383-18ECE54DE1FC}" dt="2022-10-21T20:35:06.833" v="473" actId="20577"/>
          <ac:spMkLst>
            <pc:docMk/>
            <pc:sldMk cId="1477227949" sldId="266"/>
            <ac:spMk id="2" creationId="{FED0132B-772A-4741-9DCF-A50A1FA0433C}"/>
          </ac:spMkLst>
        </pc:spChg>
        <pc:spChg chg="mod">
          <ac:chgData name="Maricia Epps" userId="75634a34729a359e" providerId="LiveId" clId="{4CA4739E-4ECA-4BBA-8383-18ECE54DE1FC}" dt="2022-10-21T20:35:14.058" v="474" actId="20577"/>
          <ac:spMkLst>
            <pc:docMk/>
            <pc:sldMk cId="1477227949" sldId="266"/>
            <ac:spMk id="4" creationId="{A3505F08-3FCA-414C-AC2D-5D600DFBB18E}"/>
          </ac:spMkLst>
        </pc:spChg>
      </pc:sldChg>
      <pc:sldChg chg="modSp add mod">
        <pc:chgData name="Maricia Epps" userId="75634a34729a359e" providerId="LiveId" clId="{4CA4739E-4ECA-4BBA-8383-18ECE54DE1FC}" dt="2022-10-21T22:12:38.840" v="1602" actId="20577"/>
        <pc:sldMkLst>
          <pc:docMk/>
          <pc:sldMk cId="709238054" sldId="267"/>
        </pc:sldMkLst>
        <pc:spChg chg="mod">
          <ac:chgData name="Maricia Epps" userId="75634a34729a359e" providerId="LiveId" clId="{4CA4739E-4ECA-4BBA-8383-18ECE54DE1FC}" dt="2022-10-21T22:12:21.027" v="1581" actId="20577"/>
          <ac:spMkLst>
            <pc:docMk/>
            <pc:sldMk cId="709238054" sldId="267"/>
            <ac:spMk id="2" creationId="{010035A6-78B3-40AC-9630-CF36D03014DC}"/>
          </ac:spMkLst>
        </pc:spChg>
        <pc:spChg chg="mod">
          <ac:chgData name="Maricia Epps" userId="75634a34729a359e" providerId="LiveId" clId="{4CA4739E-4ECA-4BBA-8383-18ECE54DE1FC}" dt="2022-10-21T22:12:38.840" v="1602" actId="20577"/>
          <ac:spMkLst>
            <pc:docMk/>
            <pc:sldMk cId="709238054" sldId="267"/>
            <ac:spMk id="4" creationId="{CC77FF2E-83E9-477A-B7A4-F7D771078738}"/>
          </ac:spMkLst>
        </pc:spChg>
      </pc:sldChg>
      <pc:sldChg chg="addSp delSp modSp add del mod">
        <pc:chgData name="Maricia Epps" userId="75634a34729a359e" providerId="LiveId" clId="{4CA4739E-4ECA-4BBA-8383-18ECE54DE1FC}" dt="2022-10-21T20:16:51.108" v="117" actId="47"/>
        <pc:sldMkLst>
          <pc:docMk/>
          <pc:sldMk cId="2560844125" sldId="267"/>
        </pc:sldMkLst>
        <pc:spChg chg="add mod">
          <ac:chgData name="Maricia Epps" userId="75634a34729a359e" providerId="LiveId" clId="{4CA4739E-4ECA-4BBA-8383-18ECE54DE1FC}" dt="2022-10-21T20:16:33.406" v="113" actId="21"/>
          <ac:spMkLst>
            <pc:docMk/>
            <pc:sldMk cId="2560844125" sldId="267"/>
            <ac:spMk id="4" creationId="{B17724A6-C78A-0AFC-6CD3-4B1E8BF307A9}"/>
          </ac:spMkLst>
        </pc:spChg>
        <pc:spChg chg="del">
          <ac:chgData name="Maricia Epps" userId="75634a34729a359e" providerId="LiveId" clId="{4CA4739E-4ECA-4BBA-8383-18ECE54DE1FC}" dt="2022-10-21T20:16:33.406" v="113" actId="21"/>
          <ac:spMkLst>
            <pc:docMk/>
            <pc:sldMk cId="2560844125" sldId="267"/>
            <ac:spMk id="7" creationId="{FADDAB32-E602-42AB-85E5-81A683738955}"/>
          </ac:spMkLst>
        </pc:spChg>
      </pc:sldChg>
      <pc:sldChg chg="del">
        <pc:chgData name="Maricia Epps" userId="75634a34729a359e" providerId="LiveId" clId="{4CA4739E-4ECA-4BBA-8383-18ECE54DE1FC}" dt="2022-10-19T16:49:39.847" v="27" actId="47"/>
        <pc:sldMkLst>
          <pc:docMk/>
          <pc:sldMk cId="2979876663" sldId="268"/>
        </pc:sldMkLst>
      </pc:sldChg>
      <pc:sldChg chg="addSp delSp modSp mod">
        <pc:chgData name="Maricia Epps" userId="75634a34729a359e" providerId="LiveId" clId="{4CA4739E-4ECA-4BBA-8383-18ECE54DE1FC}" dt="2022-10-21T20:54:02.353" v="1335" actId="478"/>
        <pc:sldMkLst>
          <pc:docMk/>
          <pc:sldMk cId="3891345585" sldId="270"/>
        </pc:sldMkLst>
        <pc:spChg chg="add del mod">
          <ac:chgData name="Maricia Epps" userId="75634a34729a359e" providerId="LiveId" clId="{4CA4739E-4ECA-4BBA-8383-18ECE54DE1FC}" dt="2022-10-21T20:48:16.919" v="991" actId="478"/>
          <ac:spMkLst>
            <pc:docMk/>
            <pc:sldMk cId="3891345585" sldId="270"/>
            <ac:spMk id="3" creationId="{6BA8213A-664F-13EB-4328-8046C6CC1401}"/>
          </ac:spMkLst>
        </pc:spChg>
        <pc:spChg chg="del">
          <ac:chgData name="Maricia Epps" userId="75634a34729a359e" providerId="LiveId" clId="{4CA4739E-4ECA-4BBA-8383-18ECE54DE1FC}" dt="2022-10-21T20:48:34.447" v="995" actId="478"/>
          <ac:spMkLst>
            <pc:docMk/>
            <pc:sldMk cId="3891345585" sldId="270"/>
            <ac:spMk id="4" creationId="{0C329F70-04F7-4C70-BCF8-D4371F54EF2F}"/>
          </ac:spMkLst>
        </pc:spChg>
        <pc:spChg chg="del">
          <ac:chgData name="Maricia Epps" userId="75634a34729a359e" providerId="LiveId" clId="{4CA4739E-4ECA-4BBA-8383-18ECE54DE1FC}" dt="2022-10-21T20:48:31.052" v="994" actId="478"/>
          <ac:spMkLst>
            <pc:docMk/>
            <pc:sldMk cId="3891345585" sldId="270"/>
            <ac:spMk id="5" creationId="{06A3302E-502D-4151-81C9-5FD6AF9596D6}"/>
          </ac:spMkLst>
        </pc:spChg>
        <pc:spChg chg="mod">
          <ac:chgData name="Maricia Epps" userId="75634a34729a359e" providerId="LiveId" clId="{4CA4739E-4ECA-4BBA-8383-18ECE54DE1FC}" dt="2022-10-21T20:18:02.034" v="155" actId="20577"/>
          <ac:spMkLst>
            <pc:docMk/>
            <pc:sldMk cId="3891345585" sldId="270"/>
            <ac:spMk id="7" creationId="{4B18D636-CC10-4B1E-AA38-419DCCF2D9C9}"/>
          </ac:spMkLst>
        </pc:spChg>
        <pc:spChg chg="del">
          <ac:chgData name="Maricia Epps" userId="75634a34729a359e" providerId="LiveId" clId="{4CA4739E-4ECA-4BBA-8383-18ECE54DE1FC}" dt="2022-10-21T20:48:14.419" v="990" actId="478"/>
          <ac:spMkLst>
            <pc:docMk/>
            <pc:sldMk cId="3891345585" sldId="270"/>
            <ac:spMk id="9" creationId="{0D098C43-2F2A-4100-89BC-5931039293FA}"/>
          </ac:spMkLst>
        </pc:spChg>
        <pc:spChg chg="mod">
          <ac:chgData name="Maricia Epps" userId="75634a34729a359e" providerId="LiveId" clId="{4CA4739E-4ECA-4BBA-8383-18ECE54DE1FC}" dt="2022-10-21T20:53:56.420" v="1333" actId="14100"/>
          <ac:spMkLst>
            <pc:docMk/>
            <pc:sldMk cId="3891345585" sldId="270"/>
            <ac:spMk id="10" creationId="{1DB251F7-EBE7-46AC-A920-FFE2C5AF68EA}"/>
          </ac:spMkLst>
        </pc:spChg>
        <pc:spChg chg="del">
          <ac:chgData name="Maricia Epps" userId="75634a34729a359e" providerId="LiveId" clId="{4CA4739E-4ECA-4BBA-8383-18ECE54DE1FC}" dt="2022-10-21T20:48:21.836" v="992" actId="478"/>
          <ac:spMkLst>
            <pc:docMk/>
            <pc:sldMk cId="3891345585" sldId="270"/>
            <ac:spMk id="11" creationId="{60726BA7-44D6-4116-90E3-38325026EAAD}"/>
          </ac:spMkLst>
        </pc:spChg>
        <pc:spChg chg="del mod">
          <ac:chgData name="Maricia Epps" userId="75634a34729a359e" providerId="LiveId" clId="{4CA4739E-4ECA-4BBA-8383-18ECE54DE1FC}" dt="2022-10-21T20:53:59.772" v="1334" actId="478"/>
          <ac:spMkLst>
            <pc:docMk/>
            <pc:sldMk cId="3891345585" sldId="270"/>
            <ac:spMk id="12" creationId="{7FB7F30B-2A84-4C44-BC5A-E826ED6E74A2}"/>
          </ac:spMkLst>
        </pc:spChg>
        <pc:spChg chg="add del mod">
          <ac:chgData name="Maricia Epps" userId="75634a34729a359e" providerId="LiveId" clId="{4CA4739E-4ECA-4BBA-8383-18ECE54DE1FC}" dt="2022-10-21T20:48:25.518" v="993" actId="478"/>
          <ac:spMkLst>
            <pc:docMk/>
            <pc:sldMk cId="3891345585" sldId="270"/>
            <ac:spMk id="13" creationId="{3046CA11-D7DB-F038-7B78-2266AB4A0873}"/>
          </ac:spMkLst>
        </pc:spChg>
        <pc:spChg chg="add del mod">
          <ac:chgData name="Maricia Epps" userId="75634a34729a359e" providerId="LiveId" clId="{4CA4739E-4ECA-4BBA-8383-18ECE54DE1FC}" dt="2022-10-21T20:54:02.353" v="1335" actId="478"/>
          <ac:spMkLst>
            <pc:docMk/>
            <pc:sldMk cId="3891345585" sldId="270"/>
            <ac:spMk id="15" creationId="{06C842B1-BF4C-0792-432C-212E999407A6}"/>
          </ac:spMkLst>
        </pc:spChg>
      </pc:sldChg>
      <pc:sldChg chg="del">
        <pc:chgData name="Maricia Epps" userId="75634a34729a359e" providerId="LiveId" clId="{4CA4739E-4ECA-4BBA-8383-18ECE54DE1FC}" dt="2022-10-19T16:49:41.746" v="28" actId="47"/>
        <pc:sldMkLst>
          <pc:docMk/>
          <pc:sldMk cId="2624630061" sldId="272"/>
        </pc:sldMkLst>
      </pc:sldChg>
      <pc:sldChg chg="del">
        <pc:chgData name="Maricia Epps" userId="75634a34729a359e" providerId="LiveId" clId="{4CA4739E-4ECA-4BBA-8383-18ECE54DE1FC}" dt="2022-10-19T16:49:26.015" v="24" actId="47"/>
        <pc:sldMkLst>
          <pc:docMk/>
          <pc:sldMk cId="3740286033" sldId="277"/>
        </pc:sldMkLst>
      </pc:sldChg>
      <pc:sldChg chg="del">
        <pc:chgData name="Maricia Epps" userId="75634a34729a359e" providerId="LiveId" clId="{4CA4739E-4ECA-4BBA-8383-18ECE54DE1FC}" dt="2022-10-19T16:49:28.327" v="25" actId="47"/>
        <pc:sldMkLst>
          <pc:docMk/>
          <pc:sldMk cId="2496947791" sldId="278"/>
        </pc:sldMkLst>
      </pc:sldChg>
      <pc:sldChg chg="del">
        <pc:chgData name="Maricia Epps" userId="75634a34729a359e" providerId="LiveId" clId="{4CA4739E-4ECA-4BBA-8383-18ECE54DE1FC}" dt="2022-10-19T16:49:37.980" v="26" actId="47"/>
        <pc:sldMkLst>
          <pc:docMk/>
          <pc:sldMk cId="395518310" sldId="279"/>
        </pc:sldMkLst>
      </pc:sldChg>
      <pc:sldChg chg="addSp delSp modSp mod">
        <pc:chgData name="Maricia Epps" userId="75634a34729a359e" providerId="LiveId" clId="{4CA4739E-4ECA-4BBA-8383-18ECE54DE1FC}" dt="2022-10-21T21:02:55.786" v="1497" actId="20577"/>
        <pc:sldMkLst>
          <pc:docMk/>
          <pc:sldMk cId="1420547054" sldId="281"/>
        </pc:sldMkLst>
        <pc:spChg chg="add del mod">
          <ac:chgData name="Maricia Epps" userId="75634a34729a359e" providerId="LiveId" clId="{4CA4739E-4ECA-4BBA-8383-18ECE54DE1FC}" dt="2022-10-21T20:54:23.184" v="1339" actId="478"/>
          <ac:spMkLst>
            <pc:docMk/>
            <pc:sldMk cId="1420547054" sldId="281"/>
            <ac:spMk id="3" creationId="{68AAFF80-3A47-2A59-E806-1FB5242DAF0A}"/>
          </ac:spMkLst>
        </pc:spChg>
        <pc:spChg chg="add del mod">
          <ac:chgData name="Maricia Epps" userId="75634a34729a359e" providerId="LiveId" clId="{4CA4739E-4ECA-4BBA-8383-18ECE54DE1FC}" dt="2022-10-21T20:54:28.405" v="1341" actId="478"/>
          <ac:spMkLst>
            <pc:docMk/>
            <pc:sldMk cId="1420547054" sldId="281"/>
            <ac:spMk id="5" creationId="{6C1F26A3-D27A-C681-1246-780E6D2C2410}"/>
          </ac:spMkLst>
        </pc:spChg>
        <pc:spChg chg="mod">
          <ac:chgData name="Maricia Epps" userId="75634a34729a359e" providerId="LiveId" clId="{4CA4739E-4ECA-4BBA-8383-18ECE54DE1FC}" dt="2022-10-21T20:18:11.658" v="168" actId="20577"/>
          <ac:spMkLst>
            <pc:docMk/>
            <pc:sldMk cId="1420547054" sldId="281"/>
            <ac:spMk id="7" creationId="{47788B34-4190-4916-9048-47720EA5ABF1}"/>
          </ac:spMkLst>
        </pc:spChg>
        <pc:spChg chg="del">
          <ac:chgData name="Maricia Epps" userId="75634a34729a359e" providerId="LiveId" clId="{4CA4739E-4ECA-4BBA-8383-18ECE54DE1FC}" dt="2022-10-21T20:54:46.544" v="1346" actId="478"/>
          <ac:spMkLst>
            <pc:docMk/>
            <pc:sldMk cId="1420547054" sldId="281"/>
            <ac:spMk id="8" creationId="{ABA415A0-3B77-43FB-A408-5F1DA4B0AAFA}"/>
          </ac:spMkLst>
        </pc:spChg>
        <pc:spChg chg="mod">
          <ac:chgData name="Maricia Epps" userId="75634a34729a359e" providerId="LiveId" clId="{4CA4739E-4ECA-4BBA-8383-18ECE54DE1FC}" dt="2022-10-21T21:02:55.786" v="1497" actId="20577"/>
          <ac:spMkLst>
            <pc:docMk/>
            <pc:sldMk cId="1420547054" sldId="281"/>
            <ac:spMk id="9" creationId="{8598ECEC-4413-4244-8F21-0076EC511806}"/>
          </ac:spMkLst>
        </pc:spChg>
        <pc:spChg chg="del">
          <ac:chgData name="Maricia Epps" userId="75634a34729a359e" providerId="LiveId" clId="{4CA4739E-4ECA-4BBA-8383-18ECE54DE1FC}" dt="2022-10-21T20:54:26.529" v="1340" actId="478"/>
          <ac:spMkLst>
            <pc:docMk/>
            <pc:sldMk cId="1420547054" sldId="281"/>
            <ac:spMk id="10" creationId="{34A9BC34-CFDB-4D7A-8D6C-1CE608D0909F}"/>
          </ac:spMkLst>
        </pc:spChg>
        <pc:spChg chg="del">
          <ac:chgData name="Maricia Epps" userId="75634a34729a359e" providerId="LiveId" clId="{4CA4739E-4ECA-4BBA-8383-18ECE54DE1FC}" dt="2022-10-21T20:54:20.920" v="1338" actId="478"/>
          <ac:spMkLst>
            <pc:docMk/>
            <pc:sldMk cId="1420547054" sldId="281"/>
            <ac:spMk id="11" creationId="{1D014E48-5DD9-49CE-AD5B-0FEF69204F68}"/>
          </ac:spMkLst>
        </pc:spChg>
        <pc:spChg chg="del">
          <ac:chgData name="Maricia Epps" userId="75634a34729a359e" providerId="LiveId" clId="{4CA4739E-4ECA-4BBA-8383-18ECE54DE1FC}" dt="2022-10-21T20:54:39.406" v="1344" actId="478"/>
          <ac:spMkLst>
            <pc:docMk/>
            <pc:sldMk cId="1420547054" sldId="281"/>
            <ac:spMk id="12" creationId="{3A63626D-0E6E-4023-ABFC-A744C9862159}"/>
          </ac:spMkLst>
        </pc:spChg>
        <pc:spChg chg="del">
          <ac:chgData name="Maricia Epps" userId="75634a34729a359e" providerId="LiveId" clId="{4CA4739E-4ECA-4BBA-8383-18ECE54DE1FC}" dt="2022-10-21T20:54:31.775" v="1342" actId="478"/>
          <ac:spMkLst>
            <pc:docMk/>
            <pc:sldMk cId="1420547054" sldId="281"/>
            <ac:spMk id="13" creationId="{258E9390-685C-4BAD-BFAD-EC56E81C4745}"/>
          </ac:spMkLst>
        </pc:spChg>
        <pc:spChg chg="del">
          <ac:chgData name="Maricia Epps" userId="75634a34729a359e" providerId="LiveId" clId="{4CA4739E-4ECA-4BBA-8383-18ECE54DE1FC}" dt="2022-10-21T20:54:17.115" v="1337" actId="478"/>
          <ac:spMkLst>
            <pc:docMk/>
            <pc:sldMk cId="1420547054" sldId="281"/>
            <ac:spMk id="14" creationId="{D236478C-E242-44E0-8357-C72C9B588CA7}"/>
          </ac:spMkLst>
        </pc:spChg>
        <pc:spChg chg="del">
          <ac:chgData name="Maricia Epps" userId="75634a34729a359e" providerId="LiveId" clId="{4CA4739E-4ECA-4BBA-8383-18ECE54DE1FC}" dt="2022-10-21T20:54:13.711" v="1336" actId="478"/>
          <ac:spMkLst>
            <pc:docMk/>
            <pc:sldMk cId="1420547054" sldId="281"/>
            <ac:spMk id="15" creationId="{65A6DC02-681E-4AF7-AC6E-57CDDB2FBA28}"/>
          </ac:spMkLst>
        </pc:spChg>
        <pc:spChg chg="add del mod">
          <ac:chgData name="Maricia Epps" userId="75634a34729a359e" providerId="LiveId" clId="{4CA4739E-4ECA-4BBA-8383-18ECE54DE1FC}" dt="2022-10-21T20:54:35.449" v="1343" actId="478"/>
          <ac:spMkLst>
            <pc:docMk/>
            <pc:sldMk cId="1420547054" sldId="281"/>
            <ac:spMk id="17" creationId="{2D4C8897-5565-0648-B6A0-343470538F8A}"/>
          </ac:spMkLst>
        </pc:spChg>
        <pc:spChg chg="add del mod">
          <ac:chgData name="Maricia Epps" userId="75634a34729a359e" providerId="LiveId" clId="{4CA4739E-4ECA-4BBA-8383-18ECE54DE1FC}" dt="2022-10-21T20:54:40.775" v="1345" actId="478"/>
          <ac:spMkLst>
            <pc:docMk/>
            <pc:sldMk cId="1420547054" sldId="281"/>
            <ac:spMk id="19" creationId="{E7EFBEA5-B0B2-30DC-53EA-B6F7C271CD97}"/>
          </ac:spMkLst>
        </pc:spChg>
        <pc:spChg chg="add del mod">
          <ac:chgData name="Maricia Epps" userId="75634a34729a359e" providerId="LiveId" clId="{4CA4739E-4ECA-4BBA-8383-18ECE54DE1FC}" dt="2022-10-21T20:54:50.660" v="1347" actId="478"/>
          <ac:spMkLst>
            <pc:docMk/>
            <pc:sldMk cId="1420547054" sldId="281"/>
            <ac:spMk id="21" creationId="{4DB2D0E3-0188-9ED7-9016-EA460AA4BA1F}"/>
          </ac:spMkLst>
        </pc:spChg>
      </pc:sldChg>
      <pc:sldChg chg="addSp delSp modSp mod ord">
        <pc:chgData name="Maricia Epps" userId="75634a34729a359e" providerId="LiveId" clId="{4CA4739E-4ECA-4BBA-8383-18ECE54DE1FC}" dt="2022-10-21T20:36:38.694" v="503" actId="1076"/>
        <pc:sldMkLst>
          <pc:docMk/>
          <pc:sldMk cId="560021826" sldId="317"/>
        </pc:sldMkLst>
        <pc:spChg chg="del">
          <ac:chgData name="Maricia Epps" userId="75634a34729a359e" providerId="LiveId" clId="{4CA4739E-4ECA-4BBA-8383-18ECE54DE1FC}" dt="2022-10-21T20:11:03.257" v="33" actId="478"/>
          <ac:spMkLst>
            <pc:docMk/>
            <pc:sldMk cId="560021826" sldId="317"/>
            <ac:spMk id="2" creationId="{2910D835-B454-4270-BB35-86A187307E6F}"/>
          </ac:spMkLst>
        </pc:spChg>
        <pc:spChg chg="del">
          <ac:chgData name="Maricia Epps" userId="75634a34729a359e" providerId="LiveId" clId="{4CA4739E-4ECA-4BBA-8383-18ECE54DE1FC}" dt="2022-10-21T20:11:06.815" v="34" actId="478"/>
          <ac:spMkLst>
            <pc:docMk/>
            <pc:sldMk cId="560021826" sldId="317"/>
            <ac:spMk id="3" creationId="{7F7F653B-90B5-4F47-A33F-93DCB2EF68C2}"/>
          </ac:spMkLst>
        </pc:spChg>
        <pc:spChg chg="add del mod">
          <ac:chgData name="Maricia Epps" userId="75634a34729a359e" providerId="LiveId" clId="{4CA4739E-4ECA-4BBA-8383-18ECE54DE1FC}" dt="2022-10-21T20:19:03.181" v="201" actId="478"/>
          <ac:spMkLst>
            <pc:docMk/>
            <pc:sldMk cId="560021826" sldId="317"/>
            <ac:spMk id="6" creationId="{1E83E5E6-36F9-C26A-BA1E-ACE92A858225}"/>
          </ac:spMkLst>
        </pc:spChg>
        <pc:spChg chg="add del mod">
          <ac:chgData name="Maricia Epps" userId="75634a34729a359e" providerId="LiveId" clId="{4CA4739E-4ECA-4BBA-8383-18ECE54DE1FC}" dt="2022-10-21T20:19:12.647" v="203" actId="478"/>
          <ac:spMkLst>
            <pc:docMk/>
            <pc:sldMk cId="560021826" sldId="317"/>
            <ac:spMk id="9" creationId="{8DBA2047-CFE1-766B-08B8-526158EA2242}"/>
          </ac:spMkLst>
        </pc:spChg>
        <pc:spChg chg="mod">
          <ac:chgData name="Maricia Epps" userId="75634a34729a359e" providerId="LiveId" clId="{4CA4739E-4ECA-4BBA-8383-18ECE54DE1FC}" dt="2022-10-21T20:36:38.694" v="503" actId="1076"/>
          <ac:spMkLst>
            <pc:docMk/>
            <pc:sldMk cId="560021826" sldId="317"/>
            <ac:spMk id="15" creationId="{40F1DF5B-353A-4270-8C10-6A1509441174}"/>
          </ac:spMkLst>
        </pc:spChg>
        <pc:spChg chg="del">
          <ac:chgData name="Maricia Epps" userId="75634a34729a359e" providerId="LiveId" clId="{4CA4739E-4ECA-4BBA-8383-18ECE54DE1FC}" dt="2022-10-21T20:19:08.850" v="202" actId="478"/>
          <ac:spMkLst>
            <pc:docMk/>
            <pc:sldMk cId="560021826" sldId="317"/>
            <ac:spMk id="16" creationId="{4BDCF583-1D5D-4235-97C2-39272B80A0B1}"/>
          </ac:spMkLst>
        </pc:spChg>
        <pc:picChg chg="add del">
          <ac:chgData name="Maricia Epps" userId="75634a34729a359e" providerId="LiveId" clId="{4CA4739E-4ECA-4BBA-8383-18ECE54DE1FC}" dt="2022-10-21T20:19:03.181" v="201" actId="478"/>
          <ac:picMkLst>
            <pc:docMk/>
            <pc:sldMk cId="560021826" sldId="317"/>
            <ac:picMk id="8" creationId="{5FED7C55-F545-49A1-90FD-D853A25AB453}"/>
          </ac:picMkLst>
        </pc:picChg>
      </pc:sldChg>
      <pc:sldChg chg="delSp modSp mod">
        <pc:chgData name="Maricia Epps" userId="75634a34729a359e" providerId="LiveId" clId="{4CA4739E-4ECA-4BBA-8383-18ECE54DE1FC}" dt="2022-10-21T22:20:48.849" v="1896" actId="20577"/>
        <pc:sldMkLst>
          <pc:docMk/>
          <pc:sldMk cId="3521561301" sldId="321"/>
        </pc:sldMkLst>
        <pc:spChg chg="del">
          <ac:chgData name="Maricia Epps" userId="75634a34729a359e" providerId="LiveId" clId="{4CA4739E-4ECA-4BBA-8383-18ECE54DE1FC}" dt="2022-10-21T21:04:49.069" v="1555" actId="478"/>
          <ac:spMkLst>
            <pc:docMk/>
            <pc:sldMk cId="3521561301" sldId="321"/>
            <ac:spMk id="4" creationId="{0C329F70-04F7-4C70-BCF8-D4371F54EF2F}"/>
          </ac:spMkLst>
        </pc:spChg>
        <pc:spChg chg="del mod">
          <ac:chgData name="Maricia Epps" userId="75634a34729a359e" providerId="LiveId" clId="{4CA4739E-4ECA-4BBA-8383-18ECE54DE1FC}" dt="2022-10-21T21:04:45.398" v="1554" actId="478"/>
          <ac:spMkLst>
            <pc:docMk/>
            <pc:sldMk cId="3521561301" sldId="321"/>
            <ac:spMk id="5" creationId="{06A3302E-502D-4151-81C9-5FD6AF9596D6}"/>
          </ac:spMkLst>
        </pc:spChg>
        <pc:spChg chg="mod">
          <ac:chgData name="Maricia Epps" userId="75634a34729a359e" providerId="LiveId" clId="{4CA4739E-4ECA-4BBA-8383-18ECE54DE1FC}" dt="2022-10-21T22:20:48.849" v="1896" actId="20577"/>
          <ac:spMkLst>
            <pc:docMk/>
            <pc:sldMk cId="3521561301" sldId="321"/>
            <ac:spMk id="13" creationId="{C0287FEC-3826-4868-8D93-52429C6156F5}"/>
          </ac:spMkLst>
        </pc:spChg>
      </pc:sldChg>
      <pc:sldChg chg="delSp modSp mod">
        <pc:chgData name="Maricia Epps" userId="75634a34729a359e" providerId="LiveId" clId="{4CA4739E-4ECA-4BBA-8383-18ECE54DE1FC}" dt="2022-10-21T20:47:04.360" v="989" actId="20577"/>
        <pc:sldMkLst>
          <pc:docMk/>
          <pc:sldMk cId="2158886557" sldId="384"/>
        </pc:sldMkLst>
        <pc:spChg chg="del mod">
          <ac:chgData name="Maricia Epps" userId="75634a34729a359e" providerId="LiveId" clId="{4CA4739E-4ECA-4BBA-8383-18ECE54DE1FC}" dt="2022-10-21T20:10:51.654" v="31" actId="478"/>
          <ac:spMkLst>
            <pc:docMk/>
            <pc:sldMk cId="2158886557" sldId="384"/>
            <ac:spMk id="4" creationId="{0C329F70-04F7-4C70-BCF8-D4371F54EF2F}"/>
          </ac:spMkLst>
        </pc:spChg>
        <pc:spChg chg="del">
          <ac:chgData name="Maricia Epps" userId="75634a34729a359e" providerId="LiveId" clId="{4CA4739E-4ECA-4BBA-8383-18ECE54DE1FC}" dt="2022-10-21T20:10:55.527" v="32" actId="478"/>
          <ac:spMkLst>
            <pc:docMk/>
            <pc:sldMk cId="2158886557" sldId="384"/>
            <ac:spMk id="5" creationId="{06A3302E-502D-4151-81C9-5FD6AF9596D6}"/>
          </ac:spMkLst>
        </pc:spChg>
        <pc:spChg chg="mod">
          <ac:chgData name="Maricia Epps" userId="75634a34729a359e" providerId="LiveId" clId="{4CA4739E-4ECA-4BBA-8383-18ECE54DE1FC}" dt="2022-10-21T20:47:04.360" v="989" actId="20577"/>
          <ac:spMkLst>
            <pc:docMk/>
            <pc:sldMk cId="2158886557" sldId="384"/>
            <ac:spMk id="12" creationId="{E5127060-CDBF-435F-9009-A5451CCE305D}"/>
          </ac:spMkLst>
        </pc:spChg>
      </pc:sldChg>
      <pc:sldChg chg="del">
        <pc:chgData name="Maricia Epps" userId="75634a34729a359e" providerId="LiveId" clId="{4CA4739E-4ECA-4BBA-8383-18ECE54DE1FC}" dt="2022-10-21T20:10:35.682" v="29" actId="47"/>
        <pc:sldMkLst>
          <pc:docMk/>
          <pc:sldMk cId="2313234867" sldId="389"/>
        </pc:sldMkLst>
      </pc:sldChg>
      <pc:sldChg chg="delSp modSp mod">
        <pc:chgData name="Maricia Epps" userId="75634a34729a359e" providerId="LiveId" clId="{4CA4739E-4ECA-4BBA-8383-18ECE54DE1FC}" dt="2022-10-21T21:04:36.430" v="1552"/>
        <pc:sldMkLst>
          <pc:docMk/>
          <pc:sldMk cId="3247798845" sldId="391"/>
        </pc:sldMkLst>
        <pc:spChg chg="del">
          <ac:chgData name="Maricia Epps" userId="75634a34729a359e" providerId="LiveId" clId="{4CA4739E-4ECA-4BBA-8383-18ECE54DE1FC}" dt="2022-10-21T21:03:39.823" v="1551" actId="478"/>
          <ac:spMkLst>
            <pc:docMk/>
            <pc:sldMk cId="3247798845" sldId="391"/>
            <ac:spMk id="4" creationId="{7823E305-6365-4345-8BD1-4A31C61D96CB}"/>
          </ac:spMkLst>
        </pc:spChg>
        <pc:spChg chg="del">
          <ac:chgData name="Maricia Epps" userId="75634a34729a359e" providerId="LiveId" clId="{4CA4739E-4ECA-4BBA-8383-18ECE54DE1FC}" dt="2022-10-21T21:03:35.990" v="1550" actId="478"/>
          <ac:spMkLst>
            <pc:docMk/>
            <pc:sldMk cId="3247798845" sldId="391"/>
            <ac:spMk id="5" creationId="{0B37A3FF-ED32-4C4A-A21F-848A3BF6F896}"/>
          </ac:spMkLst>
        </pc:spChg>
        <pc:spChg chg="mod">
          <ac:chgData name="Maricia Epps" userId="75634a34729a359e" providerId="LiveId" clId="{4CA4739E-4ECA-4BBA-8383-18ECE54DE1FC}" dt="2022-10-21T21:04:36.430" v="1552"/>
          <ac:spMkLst>
            <pc:docMk/>
            <pc:sldMk cId="3247798845" sldId="391"/>
            <ac:spMk id="23" creationId="{8E5E4638-9BCB-4C2E-914F-CC868E2020D5}"/>
          </ac:spMkLst>
        </pc:spChg>
      </pc:sldChg>
      <pc:sldChg chg="addSp delSp modSp add mod ord">
        <pc:chgData name="Maricia Epps" userId="75634a34729a359e" providerId="LiveId" clId="{4CA4739E-4ECA-4BBA-8383-18ECE54DE1FC}" dt="2022-10-21T20:32:02.577" v="458"/>
        <pc:sldMkLst>
          <pc:docMk/>
          <pc:sldMk cId="3079124362" sldId="392"/>
        </pc:sldMkLst>
        <pc:spChg chg="del">
          <ac:chgData name="Maricia Epps" userId="75634a34729a359e" providerId="LiveId" clId="{4CA4739E-4ECA-4BBA-8383-18ECE54DE1FC}" dt="2022-10-21T20:13:10.584" v="57" actId="478"/>
          <ac:spMkLst>
            <pc:docMk/>
            <pc:sldMk cId="3079124362" sldId="392"/>
            <ac:spMk id="2" creationId="{2910D835-B454-4270-BB35-86A187307E6F}"/>
          </ac:spMkLst>
        </pc:spChg>
        <pc:spChg chg="del">
          <ac:chgData name="Maricia Epps" userId="75634a34729a359e" providerId="LiveId" clId="{4CA4739E-4ECA-4BBA-8383-18ECE54DE1FC}" dt="2022-10-21T20:13:13.854" v="58" actId="478"/>
          <ac:spMkLst>
            <pc:docMk/>
            <pc:sldMk cId="3079124362" sldId="392"/>
            <ac:spMk id="3" creationId="{7F7F653B-90B5-4F47-A33F-93DCB2EF68C2}"/>
          </ac:spMkLst>
        </pc:spChg>
        <pc:spChg chg="add del mod">
          <ac:chgData name="Maricia Epps" userId="75634a34729a359e" providerId="LiveId" clId="{4CA4739E-4ECA-4BBA-8383-18ECE54DE1FC}" dt="2022-10-21T20:19:24.506" v="205" actId="478"/>
          <ac:spMkLst>
            <pc:docMk/>
            <pc:sldMk cId="3079124362" sldId="392"/>
            <ac:spMk id="6" creationId="{EC4716D3-6B02-D1D8-F59C-5B4BDA196407}"/>
          </ac:spMkLst>
        </pc:spChg>
        <pc:spChg chg="mod">
          <ac:chgData name="Maricia Epps" userId="75634a34729a359e" providerId="LiveId" clId="{4CA4739E-4ECA-4BBA-8383-18ECE54DE1FC}" dt="2022-10-21T20:21:01.569" v="242" actId="14100"/>
          <ac:spMkLst>
            <pc:docMk/>
            <pc:sldMk cId="3079124362" sldId="392"/>
            <ac:spMk id="15" creationId="{40F1DF5B-353A-4270-8C10-6A1509441174}"/>
          </ac:spMkLst>
        </pc:spChg>
        <pc:spChg chg="del">
          <ac:chgData name="Maricia Epps" userId="75634a34729a359e" providerId="LiveId" clId="{4CA4739E-4ECA-4BBA-8383-18ECE54DE1FC}" dt="2022-10-21T20:19:20.768" v="204" actId="478"/>
          <ac:spMkLst>
            <pc:docMk/>
            <pc:sldMk cId="3079124362" sldId="392"/>
            <ac:spMk id="16" creationId="{4BDCF583-1D5D-4235-97C2-39272B80A0B1}"/>
          </ac:spMkLst>
        </pc:spChg>
      </pc:sldChg>
      <pc:sldChg chg="modSp add mod">
        <pc:chgData name="Maricia Epps" userId="75634a34729a359e" providerId="LiveId" clId="{4CA4739E-4ECA-4BBA-8383-18ECE54DE1FC}" dt="2022-10-21T20:13:31.037" v="64" actId="1076"/>
        <pc:sldMkLst>
          <pc:docMk/>
          <pc:sldMk cId="1217719063" sldId="393"/>
        </pc:sldMkLst>
        <pc:spChg chg="mod">
          <ac:chgData name="Maricia Epps" userId="75634a34729a359e" providerId="LiveId" clId="{4CA4739E-4ECA-4BBA-8383-18ECE54DE1FC}" dt="2022-10-21T20:13:24.387" v="62" actId="20577"/>
          <ac:spMkLst>
            <pc:docMk/>
            <pc:sldMk cId="1217719063" sldId="393"/>
            <ac:spMk id="2" creationId="{12570DED-E942-4274-A5C5-61D0403EDC64}"/>
          </ac:spMkLst>
        </pc:spChg>
        <pc:picChg chg="mod">
          <ac:chgData name="Maricia Epps" userId="75634a34729a359e" providerId="LiveId" clId="{4CA4739E-4ECA-4BBA-8383-18ECE54DE1FC}" dt="2022-10-21T20:13:31.037" v="64" actId="1076"/>
          <ac:picMkLst>
            <pc:docMk/>
            <pc:sldMk cId="1217719063" sldId="393"/>
            <ac:picMk id="8" creationId="{B6E0F9C9-490F-8753-8DD3-F400D10D68F4}"/>
          </ac:picMkLst>
        </pc:picChg>
      </pc:sldChg>
      <pc:sldChg chg="modSp add mod">
        <pc:chgData name="Maricia Epps" userId="75634a34729a359e" providerId="LiveId" clId="{4CA4739E-4ECA-4BBA-8383-18ECE54DE1FC}" dt="2022-10-21T20:35:31.188" v="477" actId="20577"/>
        <pc:sldMkLst>
          <pc:docMk/>
          <pc:sldMk cId="1278631113" sldId="394"/>
        </pc:sldMkLst>
        <pc:spChg chg="mod">
          <ac:chgData name="Maricia Epps" userId="75634a34729a359e" providerId="LiveId" clId="{4CA4739E-4ECA-4BBA-8383-18ECE54DE1FC}" dt="2022-10-21T20:13:39.310" v="68" actId="20577"/>
          <ac:spMkLst>
            <pc:docMk/>
            <pc:sldMk cId="1278631113" sldId="394"/>
            <ac:spMk id="2" creationId="{FED0132B-772A-4741-9DCF-A50A1FA0433C}"/>
          </ac:spMkLst>
        </pc:spChg>
        <pc:spChg chg="mod">
          <ac:chgData name="Maricia Epps" userId="75634a34729a359e" providerId="LiveId" clId="{4CA4739E-4ECA-4BBA-8383-18ECE54DE1FC}" dt="2022-10-21T20:35:31.188" v="477" actId="20577"/>
          <ac:spMkLst>
            <pc:docMk/>
            <pc:sldMk cId="1278631113" sldId="394"/>
            <ac:spMk id="4" creationId="{A3505F08-3FCA-414C-AC2D-5D600DFBB18E}"/>
          </ac:spMkLst>
        </pc:spChg>
        <pc:picChg chg="mod">
          <ac:chgData name="Maricia Epps" userId="75634a34729a359e" providerId="LiveId" clId="{4CA4739E-4ECA-4BBA-8383-18ECE54DE1FC}" dt="2022-10-21T20:13:55.783" v="73" actId="1076"/>
          <ac:picMkLst>
            <pc:docMk/>
            <pc:sldMk cId="1278631113" sldId="394"/>
            <ac:picMk id="8" creationId="{EEBF4EE4-9135-C34F-52A9-5C9870358875}"/>
          </ac:picMkLst>
        </pc:picChg>
      </pc:sldChg>
      <pc:sldChg chg="addSp delSp modSp add mod">
        <pc:chgData name="Maricia Epps" userId="75634a34729a359e" providerId="LiveId" clId="{4CA4739E-4ECA-4BBA-8383-18ECE54DE1FC}" dt="2022-10-21T20:14:35.801" v="89" actId="1076"/>
        <pc:sldMkLst>
          <pc:docMk/>
          <pc:sldMk cId="1360545377" sldId="395"/>
        </pc:sldMkLst>
        <pc:graphicFrameChg chg="add del modGraphic">
          <ac:chgData name="Maricia Epps" userId="75634a34729a359e" providerId="LiveId" clId="{4CA4739E-4ECA-4BBA-8383-18ECE54DE1FC}" dt="2022-10-21T20:14:29.525" v="88" actId="27309"/>
          <ac:graphicFrameMkLst>
            <pc:docMk/>
            <pc:sldMk cId="1360545377" sldId="395"/>
            <ac:graphicFrameMk id="4" creationId="{BD6F6D8D-DBE5-42A3-145D-940550E8C0DB}"/>
          </ac:graphicFrameMkLst>
        </pc:graphicFrameChg>
        <pc:graphicFrameChg chg="mod">
          <ac:chgData name="Maricia Epps" userId="75634a34729a359e" providerId="LiveId" clId="{4CA4739E-4ECA-4BBA-8383-18ECE54DE1FC}" dt="2022-10-21T20:14:35.801" v="89" actId="1076"/>
          <ac:graphicFrameMkLst>
            <pc:docMk/>
            <pc:sldMk cId="1360545377" sldId="395"/>
            <ac:graphicFrameMk id="11" creationId="{9E68CBE3-DA34-4E26-9621-6F85D54401F7}"/>
          </ac:graphicFrameMkLst>
        </pc:graphicFrameChg>
      </pc:sldChg>
      <pc:sldChg chg="delSp add mod">
        <pc:chgData name="Maricia Epps" userId="75634a34729a359e" providerId="LiveId" clId="{4CA4739E-4ECA-4BBA-8383-18ECE54DE1FC}" dt="2022-10-21T20:14:41.955" v="90" actId="478"/>
        <pc:sldMkLst>
          <pc:docMk/>
          <pc:sldMk cId="91828875" sldId="396"/>
        </pc:sldMkLst>
        <pc:spChg chg="del">
          <ac:chgData name="Maricia Epps" userId="75634a34729a359e" providerId="LiveId" clId="{4CA4739E-4ECA-4BBA-8383-18ECE54DE1FC}" dt="2022-10-21T20:14:41.955" v="90" actId="478"/>
          <ac:spMkLst>
            <pc:docMk/>
            <pc:sldMk cId="91828875" sldId="396"/>
            <ac:spMk id="6" creationId="{7A4525AC-0E3E-4387-9315-4DC60792E23E}"/>
          </ac:spMkLst>
        </pc:spChg>
      </pc:sldChg>
      <pc:sldChg chg="add">
        <pc:chgData name="Maricia Epps" userId="75634a34729a359e" providerId="LiveId" clId="{4CA4739E-4ECA-4BBA-8383-18ECE54DE1FC}" dt="2022-10-19T16:47:56.178" v="7"/>
        <pc:sldMkLst>
          <pc:docMk/>
          <pc:sldMk cId="1016690870" sldId="397"/>
        </pc:sldMkLst>
      </pc:sldChg>
      <pc:sldChg chg="addSp delSp modSp add mod ord">
        <pc:chgData name="Maricia Epps" userId="75634a34729a359e" providerId="LiveId" clId="{4CA4739E-4ECA-4BBA-8383-18ECE54DE1FC}" dt="2022-10-21T20:30:02.536" v="430" actId="20577"/>
        <pc:sldMkLst>
          <pc:docMk/>
          <pc:sldMk cId="4016865445" sldId="398"/>
        </pc:sldMkLst>
        <pc:spChg chg="del">
          <ac:chgData name="Maricia Epps" userId="75634a34729a359e" providerId="LiveId" clId="{4CA4739E-4ECA-4BBA-8383-18ECE54DE1FC}" dt="2022-10-21T20:21:20.320" v="243" actId="478"/>
          <ac:spMkLst>
            <pc:docMk/>
            <pc:sldMk cId="4016865445" sldId="398"/>
            <ac:spMk id="2" creationId="{2910D835-B454-4270-BB35-86A187307E6F}"/>
          </ac:spMkLst>
        </pc:spChg>
        <pc:spChg chg="del">
          <ac:chgData name="Maricia Epps" userId="75634a34729a359e" providerId="LiveId" clId="{4CA4739E-4ECA-4BBA-8383-18ECE54DE1FC}" dt="2022-10-21T20:21:23.747" v="244" actId="478"/>
          <ac:spMkLst>
            <pc:docMk/>
            <pc:sldMk cId="4016865445" sldId="398"/>
            <ac:spMk id="3" creationId="{7F7F653B-90B5-4F47-A33F-93DCB2EF68C2}"/>
          </ac:spMkLst>
        </pc:spChg>
        <pc:spChg chg="add del mod">
          <ac:chgData name="Maricia Epps" userId="75634a34729a359e" providerId="LiveId" clId="{4CA4739E-4ECA-4BBA-8383-18ECE54DE1FC}" dt="2022-10-21T20:21:38.203" v="248" actId="478"/>
          <ac:spMkLst>
            <pc:docMk/>
            <pc:sldMk cId="4016865445" sldId="398"/>
            <ac:spMk id="6" creationId="{478581A2-3618-5F5E-0E5E-41E4726FA4E0}"/>
          </ac:spMkLst>
        </pc:spChg>
        <pc:spChg chg="add del mod">
          <ac:chgData name="Maricia Epps" userId="75634a34729a359e" providerId="LiveId" clId="{4CA4739E-4ECA-4BBA-8383-18ECE54DE1FC}" dt="2022-10-21T20:21:34.079" v="247" actId="478"/>
          <ac:spMkLst>
            <pc:docMk/>
            <pc:sldMk cId="4016865445" sldId="398"/>
            <ac:spMk id="9" creationId="{226E4876-DC30-CDFF-7AE5-E0C44B6DA5AB}"/>
          </ac:spMkLst>
        </pc:spChg>
        <pc:spChg chg="mod">
          <ac:chgData name="Maricia Epps" userId="75634a34729a359e" providerId="LiveId" clId="{4CA4739E-4ECA-4BBA-8383-18ECE54DE1FC}" dt="2022-10-21T20:30:02.536" v="430" actId="20577"/>
          <ac:spMkLst>
            <pc:docMk/>
            <pc:sldMk cId="4016865445" sldId="398"/>
            <ac:spMk id="15" creationId="{40F1DF5B-353A-4270-8C10-6A1509441174}"/>
          </ac:spMkLst>
        </pc:spChg>
        <pc:spChg chg="del">
          <ac:chgData name="Maricia Epps" userId="75634a34729a359e" providerId="LiveId" clId="{4CA4739E-4ECA-4BBA-8383-18ECE54DE1FC}" dt="2022-10-21T20:21:27.384" v="245" actId="478"/>
          <ac:spMkLst>
            <pc:docMk/>
            <pc:sldMk cId="4016865445" sldId="398"/>
            <ac:spMk id="16" creationId="{4BDCF583-1D5D-4235-97C2-39272B80A0B1}"/>
          </ac:spMkLst>
        </pc:spChg>
        <pc:picChg chg="add del">
          <ac:chgData name="Maricia Epps" userId="75634a34729a359e" providerId="LiveId" clId="{4CA4739E-4ECA-4BBA-8383-18ECE54DE1FC}" dt="2022-10-21T20:21:34.079" v="247" actId="478"/>
          <ac:picMkLst>
            <pc:docMk/>
            <pc:sldMk cId="4016865445" sldId="398"/>
            <ac:picMk id="8" creationId="{5FED7C55-F545-49A1-90FD-D853A25AB453}"/>
          </ac:picMkLst>
        </pc:picChg>
      </pc:sldChg>
      <pc:sldChg chg="modSp add mod">
        <pc:chgData name="Maricia Epps" userId="75634a34729a359e" providerId="LiveId" clId="{4CA4739E-4ECA-4BBA-8383-18ECE54DE1FC}" dt="2022-10-21T20:15:21.495" v="99" actId="1076"/>
        <pc:sldMkLst>
          <pc:docMk/>
          <pc:sldMk cId="2899131504" sldId="399"/>
        </pc:sldMkLst>
        <pc:spChg chg="mod">
          <ac:chgData name="Maricia Epps" userId="75634a34729a359e" providerId="LiveId" clId="{4CA4739E-4ECA-4BBA-8383-18ECE54DE1FC}" dt="2022-10-21T20:14:51.247" v="93" actId="6549"/>
          <ac:spMkLst>
            <pc:docMk/>
            <pc:sldMk cId="2899131504" sldId="399"/>
            <ac:spMk id="2" creationId="{FED0132B-772A-4741-9DCF-A50A1FA0433C}"/>
          </ac:spMkLst>
        </pc:spChg>
        <pc:spChg chg="mod">
          <ac:chgData name="Maricia Epps" userId="75634a34729a359e" providerId="LiveId" clId="{4CA4739E-4ECA-4BBA-8383-18ECE54DE1FC}" dt="2022-10-21T20:15:11.312" v="98" actId="20577"/>
          <ac:spMkLst>
            <pc:docMk/>
            <pc:sldMk cId="2899131504" sldId="399"/>
            <ac:spMk id="4" creationId="{A3505F08-3FCA-414C-AC2D-5D600DFBB18E}"/>
          </ac:spMkLst>
        </pc:spChg>
        <pc:picChg chg="mod">
          <ac:chgData name="Maricia Epps" userId="75634a34729a359e" providerId="LiveId" clId="{4CA4739E-4ECA-4BBA-8383-18ECE54DE1FC}" dt="2022-10-21T20:15:21.495" v="99" actId="1076"/>
          <ac:picMkLst>
            <pc:docMk/>
            <pc:sldMk cId="2899131504" sldId="399"/>
            <ac:picMk id="6" creationId="{42DF9447-E84B-28E6-7CED-0D7003794FF9}"/>
          </ac:picMkLst>
        </pc:picChg>
      </pc:sldChg>
      <pc:sldChg chg="modSp add mod">
        <pc:chgData name="Maricia Epps" userId="75634a34729a359e" providerId="LiveId" clId="{4CA4739E-4ECA-4BBA-8383-18ECE54DE1FC}" dt="2022-10-21T20:15:43.229" v="111" actId="20577"/>
        <pc:sldMkLst>
          <pc:docMk/>
          <pc:sldMk cId="2084855775" sldId="400"/>
        </pc:sldMkLst>
        <pc:spChg chg="mod">
          <ac:chgData name="Maricia Epps" userId="75634a34729a359e" providerId="LiveId" clId="{4CA4739E-4ECA-4BBA-8383-18ECE54DE1FC}" dt="2022-10-21T20:15:33.083" v="102" actId="20577"/>
          <ac:spMkLst>
            <pc:docMk/>
            <pc:sldMk cId="2084855775" sldId="400"/>
            <ac:spMk id="2" creationId="{FED0132B-772A-4741-9DCF-A50A1FA0433C}"/>
          </ac:spMkLst>
        </pc:spChg>
        <pc:spChg chg="mod">
          <ac:chgData name="Maricia Epps" userId="75634a34729a359e" providerId="LiveId" clId="{4CA4739E-4ECA-4BBA-8383-18ECE54DE1FC}" dt="2022-10-21T20:15:43.229" v="111" actId="20577"/>
          <ac:spMkLst>
            <pc:docMk/>
            <pc:sldMk cId="2084855775" sldId="400"/>
            <ac:spMk id="4" creationId="{A3505F08-3FCA-414C-AC2D-5D600DFBB18E}"/>
          </ac:spMkLst>
        </pc:spChg>
      </pc:sldChg>
      <pc:sldChg chg="delSp modSp add mod">
        <pc:chgData name="Maricia Epps" userId="75634a34729a359e" providerId="LiveId" clId="{4CA4739E-4ECA-4BBA-8383-18ECE54DE1FC}" dt="2022-10-21T20:16:02.331" v="112" actId="478"/>
        <pc:sldMkLst>
          <pc:docMk/>
          <pc:sldMk cId="938728345" sldId="401"/>
        </pc:sldMkLst>
        <pc:spChg chg="mod">
          <ac:chgData name="Maricia Epps" userId="75634a34729a359e" providerId="LiveId" clId="{4CA4739E-4ECA-4BBA-8383-18ECE54DE1FC}" dt="2022-10-19T16:48:32.231" v="16" actId="27636"/>
          <ac:spMkLst>
            <pc:docMk/>
            <pc:sldMk cId="938728345" sldId="401"/>
            <ac:spMk id="3" creationId="{359ABB22-E52E-475E-A637-B8C80B6E3197}"/>
          </ac:spMkLst>
        </pc:spChg>
        <pc:spChg chg="del">
          <ac:chgData name="Maricia Epps" userId="75634a34729a359e" providerId="LiveId" clId="{4CA4739E-4ECA-4BBA-8383-18ECE54DE1FC}" dt="2022-10-21T20:16:02.331" v="112" actId="478"/>
          <ac:spMkLst>
            <pc:docMk/>
            <pc:sldMk cId="938728345" sldId="401"/>
            <ac:spMk id="4" creationId="{C93323F9-D37D-447F-98A8-C2C6F1A4461B}"/>
          </ac:spMkLst>
        </pc:spChg>
      </pc:sldChg>
      <pc:sldChg chg="addSp modSp add mod">
        <pc:chgData name="Maricia Epps" userId="75634a34729a359e" providerId="LiveId" clId="{4CA4739E-4ECA-4BBA-8383-18ECE54DE1FC}" dt="2022-10-21T20:16:48.683" v="116" actId="1076"/>
        <pc:sldMkLst>
          <pc:docMk/>
          <pc:sldMk cId="3194931834" sldId="402"/>
        </pc:sldMkLst>
        <pc:spChg chg="add mod">
          <ac:chgData name="Maricia Epps" userId="75634a34729a359e" providerId="LiveId" clId="{4CA4739E-4ECA-4BBA-8383-18ECE54DE1FC}" dt="2022-10-21T20:16:48.683" v="116" actId="1076"/>
          <ac:spMkLst>
            <pc:docMk/>
            <pc:sldMk cId="3194931834" sldId="402"/>
            <ac:spMk id="3" creationId="{40CA2776-8F04-1BD8-6617-C5F222EED12A}"/>
          </ac:spMkLst>
        </pc:spChg>
      </pc:sldChg>
      <pc:sldChg chg="addSp delSp modSp add mod ord">
        <pc:chgData name="Maricia Epps" userId="75634a34729a359e" providerId="LiveId" clId="{4CA4739E-4ECA-4BBA-8383-18ECE54DE1FC}" dt="2022-10-21T20:37:37.213" v="521" actId="1076"/>
        <pc:sldMkLst>
          <pc:docMk/>
          <pc:sldMk cId="1257020083" sldId="403"/>
        </pc:sldMkLst>
        <pc:spChg chg="del mod">
          <ac:chgData name="Maricia Epps" userId="75634a34729a359e" providerId="LiveId" clId="{4CA4739E-4ECA-4BBA-8383-18ECE54DE1FC}" dt="2022-10-21T20:17:01.126" v="121" actId="478"/>
          <ac:spMkLst>
            <pc:docMk/>
            <pc:sldMk cId="1257020083" sldId="403"/>
            <ac:spMk id="2" creationId="{2910D835-B454-4270-BB35-86A187307E6F}"/>
          </ac:spMkLst>
        </pc:spChg>
        <pc:spChg chg="del">
          <ac:chgData name="Maricia Epps" userId="75634a34729a359e" providerId="LiveId" clId="{4CA4739E-4ECA-4BBA-8383-18ECE54DE1FC}" dt="2022-10-21T20:17:03.923" v="122" actId="478"/>
          <ac:spMkLst>
            <pc:docMk/>
            <pc:sldMk cId="1257020083" sldId="403"/>
            <ac:spMk id="3" creationId="{7F7F653B-90B5-4F47-A33F-93DCB2EF68C2}"/>
          </ac:spMkLst>
        </pc:spChg>
        <pc:spChg chg="add del mod">
          <ac:chgData name="Maricia Epps" userId="75634a34729a359e" providerId="LiveId" clId="{4CA4739E-4ECA-4BBA-8383-18ECE54DE1FC}" dt="2022-10-21T20:16:57.971" v="120" actId="478"/>
          <ac:spMkLst>
            <pc:docMk/>
            <pc:sldMk cId="1257020083" sldId="403"/>
            <ac:spMk id="6" creationId="{0C59FD6F-34E8-A191-3D3E-4868F45643CA}"/>
          </ac:spMkLst>
        </pc:spChg>
        <pc:spChg chg="add del mod">
          <ac:chgData name="Maricia Epps" userId="75634a34729a359e" providerId="LiveId" clId="{4CA4739E-4ECA-4BBA-8383-18ECE54DE1FC}" dt="2022-10-21T20:22:33.720" v="306" actId="478"/>
          <ac:spMkLst>
            <pc:docMk/>
            <pc:sldMk cId="1257020083" sldId="403"/>
            <ac:spMk id="9" creationId="{5BABEAEE-E82E-29FC-739B-C844C5AAF547}"/>
          </ac:spMkLst>
        </pc:spChg>
        <pc:spChg chg="mod">
          <ac:chgData name="Maricia Epps" userId="75634a34729a359e" providerId="LiveId" clId="{4CA4739E-4ECA-4BBA-8383-18ECE54DE1FC}" dt="2022-10-21T20:37:37.213" v="521" actId="1076"/>
          <ac:spMkLst>
            <pc:docMk/>
            <pc:sldMk cId="1257020083" sldId="403"/>
            <ac:spMk id="15" creationId="{40F1DF5B-353A-4270-8C10-6A1509441174}"/>
          </ac:spMkLst>
        </pc:spChg>
        <pc:spChg chg="del">
          <ac:chgData name="Maricia Epps" userId="75634a34729a359e" providerId="LiveId" clId="{4CA4739E-4ECA-4BBA-8383-18ECE54DE1FC}" dt="2022-10-21T20:22:27.987" v="305" actId="478"/>
          <ac:spMkLst>
            <pc:docMk/>
            <pc:sldMk cId="1257020083" sldId="403"/>
            <ac:spMk id="16" creationId="{4BDCF583-1D5D-4235-97C2-39272B80A0B1}"/>
          </ac:spMkLst>
        </pc:spChg>
        <pc:picChg chg="add del">
          <ac:chgData name="Maricia Epps" userId="75634a34729a359e" providerId="LiveId" clId="{4CA4739E-4ECA-4BBA-8383-18ECE54DE1FC}" dt="2022-10-21T20:16:57.971" v="120" actId="478"/>
          <ac:picMkLst>
            <pc:docMk/>
            <pc:sldMk cId="1257020083" sldId="403"/>
            <ac:picMk id="8" creationId="{5FED7C55-F545-49A1-90FD-D853A25AB453}"/>
          </ac:picMkLst>
        </pc:picChg>
      </pc:sldChg>
      <pc:sldChg chg="modSp add mod">
        <pc:chgData name="Maricia Epps" userId="75634a34729a359e" providerId="LiveId" clId="{4CA4739E-4ECA-4BBA-8383-18ECE54DE1FC}" dt="2022-10-21T20:17:09.137" v="125" actId="20577"/>
        <pc:sldMkLst>
          <pc:docMk/>
          <pc:sldMk cId="3634213851" sldId="404"/>
        </pc:sldMkLst>
        <pc:spChg chg="mod">
          <ac:chgData name="Maricia Epps" userId="75634a34729a359e" providerId="LiveId" clId="{4CA4739E-4ECA-4BBA-8383-18ECE54DE1FC}" dt="2022-10-21T20:17:09.137" v="125" actId="20577"/>
          <ac:spMkLst>
            <pc:docMk/>
            <pc:sldMk cId="3634213851" sldId="404"/>
            <ac:spMk id="2" creationId="{12570DED-E942-4274-A5C5-61D0403EDC64}"/>
          </ac:spMkLst>
        </pc:spChg>
      </pc:sldChg>
      <pc:sldChg chg="modSp add mod">
        <pc:chgData name="Maricia Epps" userId="75634a34729a359e" providerId="LiveId" clId="{4CA4739E-4ECA-4BBA-8383-18ECE54DE1FC}" dt="2022-10-21T20:17:34.012" v="145" actId="20577"/>
        <pc:sldMkLst>
          <pc:docMk/>
          <pc:sldMk cId="1745667867" sldId="405"/>
        </pc:sldMkLst>
        <pc:spChg chg="mod">
          <ac:chgData name="Maricia Epps" userId="75634a34729a359e" providerId="LiveId" clId="{4CA4739E-4ECA-4BBA-8383-18ECE54DE1FC}" dt="2022-10-21T20:17:34.012" v="145" actId="20577"/>
          <ac:spMkLst>
            <pc:docMk/>
            <pc:sldMk cId="1745667867" sldId="405"/>
            <ac:spMk id="2" creationId="{010035A6-78B3-40AC-9630-CF36D03014DC}"/>
          </ac:spMkLst>
        </pc:spChg>
        <pc:spChg chg="mod">
          <ac:chgData name="Maricia Epps" userId="75634a34729a359e" providerId="LiveId" clId="{4CA4739E-4ECA-4BBA-8383-18ECE54DE1FC}" dt="2022-10-21T20:17:30.872" v="142" actId="6549"/>
          <ac:spMkLst>
            <pc:docMk/>
            <pc:sldMk cId="1745667867" sldId="405"/>
            <ac:spMk id="4" creationId="{CC77FF2E-83E9-477A-B7A4-F7D771078738}"/>
          </ac:spMkLst>
        </pc:spChg>
        <pc:picChg chg="mod">
          <ac:chgData name="Maricia Epps" userId="75634a34729a359e" providerId="LiveId" clId="{4CA4739E-4ECA-4BBA-8383-18ECE54DE1FC}" dt="2022-10-21T20:17:20.633" v="127" actId="1076"/>
          <ac:picMkLst>
            <pc:docMk/>
            <pc:sldMk cId="1745667867" sldId="405"/>
            <ac:picMk id="6" creationId="{B39E56CC-E7FC-3131-FDF8-72C917BE9B2E}"/>
          </ac:picMkLst>
        </pc:picChg>
      </pc:sldChg>
      <pc:sldChg chg="add">
        <pc:chgData name="Maricia Epps" userId="75634a34729a359e" providerId="LiveId" clId="{4CA4739E-4ECA-4BBA-8383-18ECE54DE1FC}" dt="2022-10-19T16:49:04.828" v="20"/>
        <pc:sldMkLst>
          <pc:docMk/>
          <pc:sldMk cId="2285191141" sldId="406"/>
        </pc:sldMkLst>
      </pc:sldChg>
      <pc:sldChg chg="add">
        <pc:chgData name="Maricia Epps" userId="75634a34729a359e" providerId="LiveId" clId="{4CA4739E-4ECA-4BBA-8383-18ECE54DE1FC}" dt="2022-10-19T16:49:04.828" v="20"/>
        <pc:sldMkLst>
          <pc:docMk/>
          <pc:sldMk cId="949369750" sldId="407"/>
        </pc:sldMkLst>
      </pc:sldChg>
      <pc:sldChg chg="add">
        <pc:chgData name="Maricia Epps" userId="75634a34729a359e" providerId="LiveId" clId="{4CA4739E-4ECA-4BBA-8383-18ECE54DE1FC}" dt="2022-10-19T16:49:04.828" v="20"/>
        <pc:sldMkLst>
          <pc:docMk/>
          <pc:sldMk cId="214828810" sldId="408"/>
        </pc:sldMkLst>
      </pc:sldChg>
      <pc:sldChg chg="addSp delSp modSp add mod ord">
        <pc:chgData name="Maricia Epps" userId="75634a34729a359e" providerId="LiveId" clId="{4CA4739E-4ECA-4BBA-8383-18ECE54DE1FC}" dt="2022-10-21T20:38:18.543" v="532" actId="20577"/>
        <pc:sldMkLst>
          <pc:docMk/>
          <pc:sldMk cId="3898198506" sldId="409"/>
        </pc:sldMkLst>
        <pc:spChg chg="del">
          <ac:chgData name="Maricia Epps" userId="75634a34729a359e" providerId="LiveId" clId="{4CA4739E-4ECA-4BBA-8383-18ECE54DE1FC}" dt="2022-10-21T20:23:27.922" v="341" actId="478"/>
          <ac:spMkLst>
            <pc:docMk/>
            <pc:sldMk cId="3898198506" sldId="409"/>
            <ac:spMk id="2" creationId="{2910D835-B454-4270-BB35-86A187307E6F}"/>
          </ac:spMkLst>
        </pc:spChg>
        <pc:spChg chg="del">
          <ac:chgData name="Maricia Epps" userId="75634a34729a359e" providerId="LiveId" clId="{4CA4739E-4ECA-4BBA-8383-18ECE54DE1FC}" dt="2022-10-21T20:23:31.566" v="342" actId="478"/>
          <ac:spMkLst>
            <pc:docMk/>
            <pc:sldMk cId="3898198506" sldId="409"/>
            <ac:spMk id="3" creationId="{7F7F653B-90B5-4F47-A33F-93DCB2EF68C2}"/>
          </ac:spMkLst>
        </pc:spChg>
        <pc:spChg chg="add del mod">
          <ac:chgData name="Maricia Epps" userId="75634a34729a359e" providerId="LiveId" clId="{4CA4739E-4ECA-4BBA-8383-18ECE54DE1FC}" dt="2022-10-21T20:23:36.370" v="344" actId="478"/>
          <ac:spMkLst>
            <pc:docMk/>
            <pc:sldMk cId="3898198506" sldId="409"/>
            <ac:spMk id="6" creationId="{C04CAFDD-5B49-8E66-25FD-9378C4FA24D0}"/>
          </ac:spMkLst>
        </pc:spChg>
        <pc:spChg chg="mod">
          <ac:chgData name="Maricia Epps" userId="75634a34729a359e" providerId="LiveId" clId="{4CA4739E-4ECA-4BBA-8383-18ECE54DE1FC}" dt="2022-10-21T20:38:18.543" v="532" actId="20577"/>
          <ac:spMkLst>
            <pc:docMk/>
            <pc:sldMk cId="3898198506" sldId="409"/>
            <ac:spMk id="15" creationId="{40F1DF5B-353A-4270-8C10-6A1509441174}"/>
          </ac:spMkLst>
        </pc:spChg>
        <pc:spChg chg="del">
          <ac:chgData name="Maricia Epps" userId="75634a34729a359e" providerId="LiveId" clId="{4CA4739E-4ECA-4BBA-8383-18ECE54DE1FC}" dt="2022-10-21T20:23:34.756" v="343" actId="478"/>
          <ac:spMkLst>
            <pc:docMk/>
            <pc:sldMk cId="3898198506" sldId="409"/>
            <ac:spMk id="16" creationId="{4BDCF583-1D5D-4235-97C2-39272B80A0B1}"/>
          </ac:spMkLst>
        </pc:spChg>
      </pc:sldChg>
      <pc:sldChg chg="modSp add mod ord">
        <pc:chgData name="Maricia Epps" userId="75634a34729a359e" providerId="LiveId" clId="{4CA4739E-4ECA-4BBA-8383-18ECE54DE1FC}" dt="2022-10-21T20:34:37.949" v="470" actId="6549"/>
        <pc:sldMkLst>
          <pc:docMk/>
          <pc:sldMk cId="3117310098" sldId="410"/>
        </pc:sldMkLst>
        <pc:spChg chg="mod">
          <ac:chgData name="Maricia Epps" userId="75634a34729a359e" providerId="LiveId" clId="{4CA4739E-4ECA-4BBA-8383-18ECE54DE1FC}" dt="2022-10-21T20:34:37.949" v="470" actId="6549"/>
          <ac:spMkLst>
            <pc:docMk/>
            <pc:sldMk cId="3117310098" sldId="410"/>
            <ac:spMk id="15" creationId="{40F1DF5B-353A-4270-8C10-6A1509441174}"/>
          </ac:spMkLst>
        </pc:spChg>
      </pc:sldChg>
      <pc:sldChg chg="modSp add mod">
        <pc:chgData name="Maricia Epps" userId="75634a34729a359e" providerId="LiveId" clId="{4CA4739E-4ECA-4BBA-8383-18ECE54DE1FC}" dt="2022-10-21T20:30:44.927" v="434" actId="20577"/>
        <pc:sldMkLst>
          <pc:docMk/>
          <pc:sldMk cId="4195758839" sldId="411"/>
        </pc:sldMkLst>
        <pc:spChg chg="mod">
          <ac:chgData name="Maricia Epps" userId="75634a34729a359e" providerId="LiveId" clId="{4CA4739E-4ECA-4BBA-8383-18ECE54DE1FC}" dt="2022-10-21T20:30:44.927" v="434" actId="20577"/>
          <ac:spMkLst>
            <pc:docMk/>
            <pc:sldMk cId="4195758839" sldId="411"/>
            <ac:spMk id="2" creationId="{12570DED-E942-4274-A5C5-61D0403EDC64}"/>
          </ac:spMkLst>
        </pc:spChg>
      </pc:sldChg>
      <pc:sldChg chg="modSp add mod">
        <pc:chgData name="Maricia Epps" userId="75634a34729a359e" providerId="LiveId" clId="{4CA4739E-4ECA-4BBA-8383-18ECE54DE1FC}" dt="2022-10-21T20:30:52.284" v="437" actId="20577"/>
        <pc:sldMkLst>
          <pc:docMk/>
          <pc:sldMk cId="2186568730" sldId="412"/>
        </pc:sldMkLst>
        <pc:spChg chg="mod">
          <ac:chgData name="Maricia Epps" userId="75634a34729a359e" providerId="LiveId" clId="{4CA4739E-4ECA-4BBA-8383-18ECE54DE1FC}" dt="2022-10-21T20:30:52.284" v="437" actId="20577"/>
          <ac:spMkLst>
            <pc:docMk/>
            <pc:sldMk cId="2186568730" sldId="412"/>
            <ac:spMk id="2" creationId="{12570DED-E942-4274-A5C5-61D0403EDC64}"/>
          </ac:spMkLst>
        </pc:spChg>
      </pc:sldChg>
      <pc:sldChg chg="modSp add mod">
        <pc:chgData name="Maricia Epps" userId="75634a34729a359e" providerId="LiveId" clId="{4CA4739E-4ECA-4BBA-8383-18ECE54DE1FC}" dt="2022-10-21T20:30:58.250" v="440" actId="20577"/>
        <pc:sldMkLst>
          <pc:docMk/>
          <pc:sldMk cId="2435640" sldId="413"/>
        </pc:sldMkLst>
        <pc:spChg chg="mod">
          <ac:chgData name="Maricia Epps" userId="75634a34729a359e" providerId="LiveId" clId="{4CA4739E-4ECA-4BBA-8383-18ECE54DE1FC}" dt="2022-10-21T20:30:58.250" v="440" actId="20577"/>
          <ac:spMkLst>
            <pc:docMk/>
            <pc:sldMk cId="2435640" sldId="413"/>
            <ac:spMk id="2" creationId="{12570DED-E942-4274-A5C5-61D0403EDC64}"/>
          </ac:spMkLst>
        </pc:spChg>
      </pc:sldChg>
      <pc:sldChg chg="modSp add mod">
        <pc:chgData name="Maricia Epps" userId="75634a34729a359e" providerId="LiveId" clId="{4CA4739E-4ECA-4BBA-8383-18ECE54DE1FC}" dt="2022-10-21T20:31:17.492" v="452" actId="20577"/>
        <pc:sldMkLst>
          <pc:docMk/>
          <pc:sldMk cId="3440853852" sldId="414"/>
        </pc:sldMkLst>
        <pc:spChg chg="mod">
          <ac:chgData name="Maricia Epps" userId="75634a34729a359e" providerId="LiveId" clId="{4CA4739E-4ECA-4BBA-8383-18ECE54DE1FC}" dt="2022-10-21T20:31:04.569" v="443" actId="20577"/>
          <ac:spMkLst>
            <pc:docMk/>
            <pc:sldMk cId="3440853852" sldId="414"/>
            <ac:spMk id="2" creationId="{12570DED-E942-4274-A5C5-61D0403EDC64}"/>
          </ac:spMkLst>
        </pc:spChg>
        <pc:spChg chg="mod">
          <ac:chgData name="Maricia Epps" userId="75634a34729a359e" providerId="LiveId" clId="{4CA4739E-4ECA-4BBA-8383-18ECE54DE1FC}" dt="2022-10-21T20:31:17.492" v="452" actId="20577"/>
          <ac:spMkLst>
            <pc:docMk/>
            <pc:sldMk cId="3440853852" sldId="414"/>
            <ac:spMk id="7" creationId="{FADDAB32-E602-42AB-85E5-81A683738955}"/>
          </ac:spMkLst>
        </pc:spChg>
      </pc:sldChg>
      <pc:sldChg chg="modSp add mod">
        <pc:chgData name="Maricia Epps" userId="75634a34729a359e" providerId="LiveId" clId="{4CA4739E-4ECA-4BBA-8383-18ECE54DE1FC}" dt="2022-10-21T20:31:30.650" v="456" actId="20577"/>
        <pc:sldMkLst>
          <pc:docMk/>
          <pc:sldMk cId="1015862603" sldId="415"/>
        </pc:sldMkLst>
        <pc:spChg chg="mod">
          <ac:chgData name="Maricia Epps" userId="75634a34729a359e" providerId="LiveId" clId="{4CA4739E-4ECA-4BBA-8383-18ECE54DE1FC}" dt="2022-10-21T20:31:30.650" v="456" actId="20577"/>
          <ac:spMkLst>
            <pc:docMk/>
            <pc:sldMk cId="1015862603" sldId="415"/>
            <ac:spMk id="2" creationId="{12570DED-E942-4274-A5C5-61D0403EDC64}"/>
          </ac:spMkLst>
        </pc:spChg>
        <pc:spChg chg="mod">
          <ac:chgData name="Maricia Epps" userId="75634a34729a359e" providerId="LiveId" clId="{4CA4739E-4ECA-4BBA-8383-18ECE54DE1FC}" dt="2022-10-21T20:31:27.091" v="453" actId="20577"/>
          <ac:spMkLst>
            <pc:docMk/>
            <pc:sldMk cId="1015862603" sldId="415"/>
            <ac:spMk id="7" creationId="{FADDAB32-E602-42AB-85E5-81A683738955}"/>
          </ac:spMkLst>
        </pc:spChg>
      </pc:sldChg>
      <pc:sldChg chg="modSp add mod">
        <pc:chgData name="Maricia Epps" userId="75634a34729a359e" providerId="LiveId" clId="{4CA4739E-4ECA-4BBA-8383-18ECE54DE1FC}" dt="2022-10-21T22:11:47.951" v="1560" actId="20577"/>
        <pc:sldMkLst>
          <pc:docMk/>
          <pc:sldMk cId="3327198593" sldId="416"/>
        </pc:sldMkLst>
        <pc:spChg chg="mod">
          <ac:chgData name="Maricia Epps" userId="75634a34729a359e" providerId="LiveId" clId="{4CA4739E-4ECA-4BBA-8383-18ECE54DE1FC}" dt="2022-10-21T22:11:47.951" v="1560" actId="20577"/>
          <ac:spMkLst>
            <pc:docMk/>
            <pc:sldMk cId="3327198593" sldId="416"/>
            <ac:spMk id="2" creationId="{12570DED-E942-4274-A5C5-61D0403EDC64}"/>
          </ac:spMkLst>
        </pc:spChg>
      </pc:sldChg>
      <pc:sldChg chg="modSp add mod">
        <pc:chgData name="Maricia Epps" userId="75634a34729a359e" providerId="LiveId" clId="{4CA4739E-4ECA-4BBA-8383-18ECE54DE1FC}" dt="2022-10-21T22:12:15.048" v="1578" actId="6549"/>
        <pc:sldMkLst>
          <pc:docMk/>
          <pc:sldMk cId="523064143" sldId="417"/>
        </pc:sldMkLst>
        <pc:spChg chg="mod">
          <ac:chgData name="Maricia Epps" userId="75634a34729a359e" providerId="LiveId" clId="{4CA4739E-4ECA-4BBA-8383-18ECE54DE1FC}" dt="2022-10-21T22:11:55.201" v="1563" actId="20577"/>
          <ac:spMkLst>
            <pc:docMk/>
            <pc:sldMk cId="523064143" sldId="417"/>
            <ac:spMk id="2" creationId="{010035A6-78B3-40AC-9630-CF36D03014DC}"/>
          </ac:spMkLst>
        </pc:spChg>
        <pc:spChg chg="mod">
          <ac:chgData name="Maricia Epps" userId="75634a34729a359e" providerId="LiveId" clId="{4CA4739E-4ECA-4BBA-8383-18ECE54DE1FC}" dt="2022-10-21T22:12:15.048" v="1578" actId="6549"/>
          <ac:spMkLst>
            <pc:docMk/>
            <pc:sldMk cId="523064143" sldId="417"/>
            <ac:spMk id="4" creationId="{CC77FF2E-83E9-477A-B7A4-F7D771078738}"/>
          </ac:spMkLst>
        </pc:spChg>
      </pc:sldChg>
      <pc:sldChg chg="add">
        <pc:chgData name="Maricia Epps" userId="75634a34729a359e" providerId="LiveId" clId="{4CA4739E-4ECA-4BBA-8383-18ECE54DE1FC}" dt="2022-10-21T22:11:41.235" v="1556"/>
        <pc:sldMkLst>
          <pc:docMk/>
          <pc:sldMk cId="1245678448" sldId="4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10/21/2022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41</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32693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414348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15</a:t>
            </a:fld>
            <a:endParaRPr lang="en-US"/>
          </a:p>
        </p:txBody>
      </p:sp>
    </p:spTree>
    <p:extLst>
      <p:ext uri="{BB962C8B-B14F-4D97-AF65-F5344CB8AC3E}">
        <p14:creationId xmlns:p14="http://schemas.microsoft.com/office/powerpoint/2010/main" val="171490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23</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28</a:t>
            </a:fld>
            <a:endParaRPr lang="en-US"/>
          </a:p>
        </p:txBody>
      </p:sp>
    </p:spTree>
    <p:extLst>
      <p:ext uri="{BB962C8B-B14F-4D97-AF65-F5344CB8AC3E}">
        <p14:creationId xmlns:p14="http://schemas.microsoft.com/office/powerpoint/2010/main" val="66049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34</a:t>
            </a:fld>
            <a:endParaRPr lang="en-US"/>
          </a:p>
        </p:txBody>
      </p:sp>
    </p:spTree>
    <p:extLst>
      <p:ext uri="{BB962C8B-B14F-4D97-AF65-F5344CB8AC3E}">
        <p14:creationId xmlns:p14="http://schemas.microsoft.com/office/powerpoint/2010/main" val="346316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39</a:t>
            </a:fld>
            <a:endParaRPr lang="en-US"/>
          </a:p>
        </p:txBody>
      </p:sp>
    </p:spTree>
    <p:extLst>
      <p:ext uri="{BB962C8B-B14F-4D97-AF65-F5344CB8AC3E}">
        <p14:creationId xmlns:p14="http://schemas.microsoft.com/office/powerpoint/2010/main" val="40430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10/21/2022</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07429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0.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Fundamental Laws of Physics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Maricia Epps</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Experimental Set-up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Materials List: </a:t>
            </a:r>
          </a:p>
          <a:p>
            <a:pPr marL="285750" lvl="0" indent="-285750">
              <a:buFont typeface="Arial" panose="020B0604020202020204" pitchFamily="34" charset="0"/>
              <a:buChar char="•"/>
            </a:pPr>
            <a:r>
              <a:rPr lang="en-US" dirty="0"/>
              <a:t>Mega 2560 Board</a:t>
            </a:r>
          </a:p>
          <a:p>
            <a:pPr marL="285750" lvl="0" indent="-285750">
              <a:buFont typeface="Arial" panose="020B0604020202020204" pitchFamily="34" charset="0"/>
              <a:buChar char="•"/>
            </a:pPr>
            <a:r>
              <a:rPr lang="en-US" dirty="0"/>
              <a:t>Ultrasonic sensor HC-SR04</a:t>
            </a:r>
          </a:p>
          <a:p>
            <a:pPr marL="285750" lvl="0" indent="-285750">
              <a:buFont typeface="Arial" panose="020B0604020202020204" pitchFamily="34" charset="0"/>
              <a:buChar char="•"/>
            </a:pPr>
            <a:r>
              <a:rPr lang="en-US" dirty="0"/>
              <a:t>Male to Male Wires</a:t>
            </a:r>
          </a:p>
          <a:p>
            <a:pPr marL="285750" lvl="0" indent="-285750">
              <a:buFont typeface="Arial" panose="020B0604020202020204" pitchFamily="34" charset="0"/>
              <a:buChar char="•"/>
            </a:pPr>
            <a:r>
              <a:rPr lang="en-US" dirty="0"/>
              <a:t>Breadboard</a:t>
            </a:r>
          </a:p>
          <a:p>
            <a:pPr marL="285750" lvl="0" indent="-285750">
              <a:buFont typeface="Arial" panose="020B0604020202020204" pitchFamily="34" charset="0"/>
              <a:buChar char="•"/>
            </a:pPr>
            <a:r>
              <a:rPr lang="en-US" dirty="0"/>
              <a:t>Ruler or tape measurer </a:t>
            </a:r>
          </a:p>
          <a:p>
            <a:pPr marL="285750" lvl="0" indent="-285750">
              <a:buFont typeface="Arial" panose="020B0604020202020204" pitchFamily="34" charset="0"/>
              <a:buChar char="•"/>
            </a:pPr>
            <a:r>
              <a:rPr lang="en-US" dirty="0"/>
              <a:t>Object to act as obstacle</a:t>
            </a:r>
          </a:p>
          <a:p>
            <a:endParaRPr lang="en-US" dirty="0"/>
          </a:p>
          <a:p>
            <a:endParaRPr lang="en-US" dirty="0"/>
          </a:p>
        </p:txBody>
      </p:sp>
      <p:pic>
        <p:nvPicPr>
          <p:cNvPr id="5" name="Picture 4">
            <a:extLst>
              <a:ext uri="{FF2B5EF4-FFF2-40B4-BE49-F238E27FC236}">
                <a16:creationId xmlns:a16="http://schemas.microsoft.com/office/drawing/2014/main" id="{DFE1C3DD-C4D4-A957-1CCB-7F392FA3F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52026" y="804902"/>
            <a:ext cx="3936146" cy="5248195"/>
          </a:xfrm>
          <a:prstGeom prst="rect">
            <a:avLst/>
          </a:prstGeom>
        </p:spPr>
      </p:pic>
    </p:spTree>
    <p:extLst>
      <p:ext uri="{BB962C8B-B14F-4D97-AF65-F5344CB8AC3E}">
        <p14:creationId xmlns:p14="http://schemas.microsoft.com/office/powerpoint/2010/main" val="393887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a:bodyPr>
          <a:lstStyle/>
          <a:p>
            <a:r>
              <a:rPr lang="en-US" sz="4400" dirty="0"/>
              <a:t>Raw Data</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Screenshot of Serial Monitor from Arduino IDE showing raw data. </a:t>
            </a:r>
          </a:p>
        </p:txBody>
      </p:sp>
      <p:pic>
        <p:nvPicPr>
          <p:cNvPr id="5" name="Picture 4" descr="Graphical user interface, text, application, email&#10;&#10;Description automatically generated">
            <a:extLst>
              <a:ext uri="{FF2B5EF4-FFF2-40B4-BE49-F238E27FC236}">
                <a16:creationId xmlns:a16="http://schemas.microsoft.com/office/drawing/2014/main" id="{8C881F1F-FB61-26DF-155E-7E88F7167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467" y="998129"/>
            <a:ext cx="5686293" cy="4861741"/>
          </a:xfrm>
          <a:prstGeom prst="rect">
            <a:avLst/>
          </a:prstGeom>
        </p:spPr>
      </p:pic>
    </p:spTree>
    <p:extLst>
      <p:ext uri="{BB962C8B-B14F-4D97-AF65-F5344CB8AC3E}">
        <p14:creationId xmlns:p14="http://schemas.microsoft.com/office/powerpoint/2010/main" val="133235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graphicFrame>
        <p:nvGraphicFramePr>
          <p:cNvPr id="9" name="Table 8">
            <a:extLst>
              <a:ext uri="{FF2B5EF4-FFF2-40B4-BE49-F238E27FC236}">
                <a16:creationId xmlns:a16="http://schemas.microsoft.com/office/drawing/2014/main" id="{691AF4BC-7AC1-4F23-BCE8-BB35FAEC7EF4}"/>
              </a:ext>
            </a:extLst>
          </p:cNvPr>
          <p:cNvGraphicFramePr>
            <a:graphicFrameLocks noGrp="1"/>
          </p:cNvGraphicFramePr>
          <p:nvPr>
            <p:extLst>
              <p:ext uri="{D42A27DB-BD31-4B8C-83A1-F6EECF244321}">
                <p14:modId xmlns:p14="http://schemas.microsoft.com/office/powerpoint/2010/main" val="3447484259"/>
              </p:ext>
            </p:extLst>
          </p:nvPr>
        </p:nvGraphicFramePr>
        <p:xfrm>
          <a:off x="1556881" y="1573499"/>
          <a:ext cx="10084257" cy="4555691"/>
        </p:xfrm>
        <a:graphic>
          <a:graphicData uri="http://schemas.openxmlformats.org/drawingml/2006/table">
            <a:tbl>
              <a:tblPr firstRow="1" firstCol="1" bandRow="1">
                <a:tableStyleId>{5C22544A-7EE6-4342-B048-85BDC9FD1C3A}</a:tableStyleId>
              </a:tblPr>
              <a:tblGrid>
                <a:gridCol w="1264288">
                  <a:extLst>
                    <a:ext uri="{9D8B030D-6E8A-4147-A177-3AD203B41FA5}">
                      <a16:colId xmlns:a16="http://schemas.microsoft.com/office/drawing/2014/main" val="2680175028"/>
                    </a:ext>
                  </a:extLst>
                </a:gridCol>
                <a:gridCol w="1773567">
                  <a:extLst>
                    <a:ext uri="{9D8B030D-6E8A-4147-A177-3AD203B41FA5}">
                      <a16:colId xmlns:a16="http://schemas.microsoft.com/office/drawing/2014/main" val="1768498984"/>
                    </a:ext>
                  </a:extLst>
                </a:gridCol>
                <a:gridCol w="1773567">
                  <a:extLst>
                    <a:ext uri="{9D8B030D-6E8A-4147-A177-3AD203B41FA5}">
                      <a16:colId xmlns:a16="http://schemas.microsoft.com/office/drawing/2014/main" val="1249046169"/>
                    </a:ext>
                  </a:extLst>
                </a:gridCol>
                <a:gridCol w="1724279">
                  <a:extLst>
                    <a:ext uri="{9D8B030D-6E8A-4147-A177-3AD203B41FA5}">
                      <a16:colId xmlns:a16="http://schemas.microsoft.com/office/drawing/2014/main" val="4042757085"/>
                    </a:ext>
                  </a:extLst>
                </a:gridCol>
                <a:gridCol w="1774278">
                  <a:extLst>
                    <a:ext uri="{9D8B030D-6E8A-4147-A177-3AD203B41FA5}">
                      <a16:colId xmlns:a16="http://schemas.microsoft.com/office/drawing/2014/main" val="3508748709"/>
                    </a:ext>
                  </a:extLst>
                </a:gridCol>
                <a:gridCol w="1774278">
                  <a:extLst>
                    <a:ext uri="{9D8B030D-6E8A-4147-A177-3AD203B41FA5}">
                      <a16:colId xmlns:a16="http://schemas.microsoft.com/office/drawing/2014/main" val="650233730"/>
                    </a:ext>
                  </a:extLst>
                </a:gridCol>
              </a:tblGrid>
              <a:tr h="1098331">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a:effectLst/>
                          <a:latin typeface="+mn-lt"/>
                        </a:rPr>
                        <a:t>Velocity = distance/time (m/s)</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91472">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8 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0.16</a:t>
                      </a:r>
                    </a:p>
                  </a:txBody>
                  <a:tcPr marL="68580" marR="68580" marT="0" marB="0" anchor="ctr"/>
                </a:tc>
                <a:tc>
                  <a:txBody>
                    <a:bodyPr/>
                    <a:lstStyle/>
                    <a:p>
                      <a:pPr marL="0" marR="0" algn="ctr">
                        <a:spcBef>
                          <a:spcPts val="0"/>
                        </a:spcBef>
                        <a:spcAft>
                          <a:spcPts val="0"/>
                        </a:spcAft>
                      </a:pPr>
                      <a:r>
                        <a:rPr lang="en-US" sz="1600" kern="100" dirty="0">
                          <a:effectLst/>
                          <a:latin typeface="+mn-lt"/>
                        </a:rPr>
                        <a:t>519</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5.19e-4</a:t>
                      </a:r>
                    </a:p>
                  </a:txBody>
                  <a:tcPr marL="68580" marR="68580" marT="0" marB="0" anchor="ctr"/>
                </a:tc>
                <a:tc>
                  <a:txBody>
                    <a:bodyPr/>
                    <a:lstStyle/>
                    <a:p>
                      <a:pPr marL="0" marR="0" algn="ctr">
                        <a:spcBef>
                          <a:spcPts val="0"/>
                        </a:spcBef>
                        <a:spcAft>
                          <a:spcPts val="0"/>
                        </a:spcAft>
                      </a:pPr>
                      <a:r>
                        <a:rPr lang="en-US" sz="1600" kern="100" dirty="0">
                          <a:effectLst/>
                          <a:latin typeface="+mn-lt"/>
                        </a:rPr>
                        <a:t> </a:t>
                      </a:r>
                      <a:r>
                        <a:rPr lang="en-US" sz="1800" b="0" i="0" kern="1200" dirty="0">
                          <a:solidFill>
                            <a:schemeClr val="dk1"/>
                          </a:solidFill>
                          <a:effectLst/>
                          <a:latin typeface="+mn-lt"/>
                          <a:ea typeface="+mn-ea"/>
                          <a:cs typeface="+mn-cs"/>
                        </a:rPr>
                        <a:t>308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91472">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0.10</a:t>
                      </a:r>
                    </a:p>
                  </a:txBody>
                  <a:tcPr marL="68580" marR="68580" marT="0" marB="0" anchor="ctr"/>
                </a:tc>
                <a:tc>
                  <a:txBody>
                    <a:bodyPr/>
                    <a:lstStyle/>
                    <a:p>
                      <a:pPr marL="0" marR="0" algn="ctr">
                        <a:spcBef>
                          <a:spcPts val="0"/>
                        </a:spcBef>
                        <a:spcAft>
                          <a:spcPts val="0"/>
                        </a:spcAft>
                      </a:pPr>
                      <a:r>
                        <a:rPr lang="en-US" sz="1600" kern="100" dirty="0">
                          <a:effectLst/>
                          <a:latin typeface="+mn-lt"/>
                        </a:rPr>
                        <a:t>364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3.64e-4</a:t>
                      </a:r>
                    </a:p>
                  </a:txBody>
                  <a:tcPr marL="68580" marR="68580" marT="0" marB="0" anchor="ctr"/>
                </a:tc>
                <a:tc>
                  <a:txBody>
                    <a:bodyPr/>
                    <a:lstStyle/>
                    <a:p>
                      <a:pPr marL="0" marR="0" algn="ctr">
                        <a:spcBef>
                          <a:spcPts val="0"/>
                        </a:spcBef>
                        <a:spcAft>
                          <a:spcPts val="0"/>
                        </a:spcAft>
                      </a:pPr>
                      <a:r>
                        <a:rPr lang="en-US" sz="1800" b="0" i="0" kern="1200" dirty="0">
                          <a:solidFill>
                            <a:schemeClr val="dk1"/>
                          </a:solidFill>
                          <a:effectLst/>
                          <a:latin typeface="+mn-lt"/>
                          <a:ea typeface="+mn-ea"/>
                          <a:cs typeface="+mn-cs"/>
                        </a:rPr>
                        <a:t>274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91472">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11</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0.22</a:t>
                      </a:r>
                    </a:p>
                  </a:txBody>
                  <a:tcPr marL="68580" marR="68580" marT="0" marB="0" anchor="ctr"/>
                </a:tc>
                <a:tc>
                  <a:txBody>
                    <a:bodyPr/>
                    <a:lstStyle/>
                    <a:p>
                      <a:pPr marL="0" marR="0" algn="ctr">
                        <a:spcBef>
                          <a:spcPts val="0"/>
                        </a:spcBef>
                        <a:spcAft>
                          <a:spcPts val="0"/>
                        </a:spcAft>
                      </a:pPr>
                      <a:r>
                        <a:rPr lang="en-US" sz="1600" kern="100" dirty="0">
                          <a:effectLst/>
                          <a:latin typeface="+mn-lt"/>
                        </a:rPr>
                        <a:t> 610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6.10e-4</a:t>
                      </a:r>
                    </a:p>
                  </a:txBody>
                  <a:tcPr marL="68580" marR="68580" marT="0" marB="0" anchor="ctr"/>
                </a:tc>
                <a:tc>
                  <a:txBody>
                    <a:bodyPr/>
                    <a:lstStyle/>
                    <a:p>
                      <a:pPr marL="0" marR="0" algn="ctr">
                        <a:spcBef>
                          <a:spcPts val="0"/>
                        </a:spcBef>
                        <a:spcAft>
                          <a:spcPts val="0"/>
                        </a:spcAft>
                      </a:pPr>
                      <a:r>
                        <a:rPr lang="en-US" sz="1800" b="0" i="0" kern="1200" dirty="0">
                          <a:solidFill>
                            <a:schemeClr val="dk1"/>
                          </a:solidFill>
                          <a:effectLst/>
                          <a:latin typeface="+mn-lt"/>
                          <a:ea typeface="+mn-ea"/>
                          <a:cs typeface="+mn-cs"/>
                        </a:rPr>
                        <a:t>360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91472">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0.08</a:t>
                      </a:r>
                    </a:p>
                  </a:txBody>
                  <a:tcPr marL="68580" marR="68580" marT="0" marB="0" anchor="ctr"/>
                </a:tc>
                <a:tc>
                  <a:txBody>
                    <a:bodyPr/>
                    <a:lstStyle/>
                    <a:p>
                      <a:pPr marL="0" marR="0" algn="ctr">
                        <a:spcBef>
                          <a:spcPts val="0"/>
                        </a:spcBef>
                        <a:spcAft>
                          <a:spcPts val="0"/>
                        </a:spcAft>
                      </a:pPr>
                      <a:r>
                        <a:rPr lang="en-US" sz="1600" kern="100" dirty="0">
                          <a:effectLst/>
                          <a:latin typeface="+mn-lt"/>
                        </a:rPr>
                        <a:t>219 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2.19e-4</a:t>
                      </a:r>
                    </a:p>
                  </a:txBody>
                  <a:tcPr marL="68580" marR="68580" marT="0" marB="0" anchor="ctr"/>
                </a:tc>
                <a:tc>
                  <a:txBody>
                    <a:bodyPr/>
                    <a:lstStyle/>
                    <a:p>
                      <a:pPr marL="0" marR="0" algn="ctr">
                        <a:spcBef>
                          <a:spcPts val="0"/>
                        </a:spcBef>
                        <a:spcAft>
                          <a:spcPts val="0"/>
                        </a:spcAft>
                      </a:pPr>
                      <a:r>
                        <a:rPr lang="en-US" sz="1800" b="0" i="0" kern="1200" dirty="0">
                          <a:solidFill>
                            <a:schemeClr val="dk1"/>
                          </a:solidFill>
                          <a:effectLst/>
                          <a:latin typeface="+mn-lt"/>
                          <a:ea typeface="+mn-ea"/>
                          <a:cs typeface="+mn-cs"/>
                        </a:rPr>
                        <a:t>365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91472">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7</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0.14</a:t>
                      </a:r>
                    </a:p>
                  </a:txBody>
                  <a:tcPr marL="68580" marR="68580" marT="0" marB="0" anchor="ctr"/>
                </a:tc>
                <a:tc>
                  <a:txBody>
                    <a:bodyPr/>
                    <a:lstStyle/>
                    <a:p>
                      <a:pPr marL="0" marR="0" algn="ctr">
                        <a:spcBef>
                          <a:spcPts val="0"/>
                        </a:spcBef>
                        <a:spcAft>
                          <a:spcPts val="0"/>
                        </a:spcAft>
                      </a:pPr>
                      <a:r>
                        <a:rPr lang="en-US" sz="1600" kern="100" dirty="0">
                          <a:effectLst/>
                          <a:latin typeface="+mn-lt"/>
                        </a:rPr>
                        <a:t> 420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4.20e-4</a:t>
                      </a:r>
                    </a:p>
                  </a:txBody>
                  <a:tcPr marL="68580" marR="68580" marT="0" marB="0" anchor="ctr"/>
                </a:tc>
                <a:tc>
                  <a:txBody>
                    <a:bodyPr/>
                    <a:lstStyle/>
                    <a:p>
                      <a:pPr marL="0" marR="0" algn="ctr">
                        <a:spcBef>
                          <a:spcPts val="0"/>
                        </a:spcBef>
                        <a:spcAft>
                          <a:spcPts val="0"/>
                        </a:spcAft>
                      </a:pPr>
                      <a:r>
                        <a:rPr lang="en-US" sz="1600" kern="100" dirty="0">
                          <a:effectLst/>
                          <a:latin typeface="+mn-lt"/>
                        </a:rPr>
                        <a:t> </a:t>
                      </a:r>
                      <a:r>
                        <a:rPr lang="en-US" sz="1800" b="0" i="0" kern="1200" dirty="0">
                          <a:solidFill>
                            <a:schemeClr val="dk1"/>
                          </a:solidFill>
                          <a:effectLst/>
                          <a:latin typeface="+mn-lt"/>
                          <a:ea typeface="+mn-ea"/>
                          <a:cs typeface="+mn-cs"/>
                        </a:rPr>
                        <a:t>333</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939586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409723"/>
                <a:ext cx="10515600" cy="4351338"/>
              </a:xfrm>
            </p:spPr>
            <p:txBody>
              <a:bodyPr>
                <a:normAutofit/>
              </a:bodyPr>
              <a:lstStyle/>
              <a:p>
                <a:r>
                  <a:rPr lang="en-US" dirty="0"/>
                  <a:t>Average velocity from table </a:t>
                </a:r>
              </a:p>
              <a:p>
                <a:endParaRPr lang="en-US" dirty="0"/>
              </a:p>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308</m:t>
                        </m:r>
                        <m:r>
                          <a:rPr lang="en-US" i="0">
                            <a:latin typeface="Cambria Math" panose="02040503050406030204" pitchFamily="18" charset="0"/>
                          </a:rPr>
                          <m:t>+</m:t>
                        </m:r>
                        <m:r>
                          <a:rPr lang="en-US" b="0" i="1" smtClean="0">
                            <a:latin typeface="Cambria Math" panose="02040503050406030204" pitchFamily="18" charset="0"/>
                          </a:rPr>
                          <m:t>274</m:t>
                        </m:r>
                        <m:r>
                          <a:rPr lang="en-US" i="0">
                            <a:latin typeface="Cambria Math" panose="02040503050406030204" pitchFamily="18" charset="0"/>
                          </a:rPr>
                          <m:t>+</m:t>
                        </m:r>
                        <m:r>
                          <a:rPr lang="en-US" b="0" i="1" smtClean="0">
                            <a:latin typeface="Cambria Math" panose="02040503050406030204" pitchFamily="18" charset="0"/>
                          </a:rPr>
                          <m:t>360</m:t>
                        </m:r>
                        <m:r>
                          <a:rPr lang="en-US" i="0">
                            <a:latin typeface="Cambria Math" panose="02040503050406030204" pitchFamily="18" charset="0"/>
                          </a:rPr>
                          <m:t>+</m:t>
                        </m:r>
                        <m:r>
                          <a:rPr lang="en-US" b="0" i="1" smtClean="0">
                            <a:latin typeface="Cambria Math" panose="02040503050406030204" pitchFamily="18" charset="0"/>
                          </a:rPr>
                          <m:t>365</m:t>
                        </m:r>
                        <m:r>
                          <a:rPr lang="en-US" i="0">
                            <a:latin typeface="Cambria Math" panose="02040503050406030204" pitchFamily="18" charset="0"/>
                          </a:rPr>
                          <m:t>+</m:t>
                        </m:r>
                        <m:r>
                          <a:rPr lang="en-US" b="0" i="1" smtClean="0">
                            <a:latin typeface="Cambria Math" panose="02040503050406030204" pitchFamily="18" charset="0"/>
                          </a:rPr>
                          <m:t>333</m:t>
                        </m:r>
                      </m:num>
                      <m:den>
                        <m:r>
                          <a:rPr lang="en-US" i="0">
                            <a:latin typeface="Cambria Math" panose="02040503050406030204" pitchFamily="18" charset="0"/>
                          </a:rPr>
                          <m:t>5</m:t>
                        </m:r>
                      </m:den>
                    </m:f>
                    <m:r>
                      <a:rPr lang="en-US" b="0" i="1" smtClean="0">
                        <a:latin typeface="Cambria Math" panose="02040503050406030204" pitchFamily="18" charset="0"/>
                      </a:rPr>
                      <m:t>=</m:t>
                    </m:r>
                  </m:oMath>
                </a14:m>
                <a:r>
                  <a:rPr lang="en-US" dirty="0"/>
                  <a:t> 328</a:t>
                </a:r>
              </a:p>
              <a:p>
                <a:pPr marL="0" indent="0">
                  <a:buNone/>
                </a:pPr>
                <a:endParaRPr lang="en-US" dirty="0"/>
              </a:p>
              <a:p>
                <a:r>
                  <a:rPr lang="en-US" dirty="0"/>
                  <a:t>Percent difference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r>
                      <a:rPr lang="en-US" b="0" i="1" smtClean="0">
                        <a:latin typeface="Cambria Math" panose="02040503050406030204" pitchFamily="18" charset="0"/>
                      </a:rPr>
                      <m:t>=343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a:p>
                <a:pPr marL="0" indent="0">
                  <a:buNone/>
                </a:pPr>
                <a:endParaRPr lang="en-US" dirty="0"/>
              </a:p>
              <a:p>
                <a14:m>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b="0" i="1" smtClean="0">
                                <a:latin typeface="Cambria Math" panose="02040503050406030204" pitchFamily="18" charset="0"/>
                              </a:rPr>
                              <m:t>328</m:t>
                            </m:r>
                            <m:r>
                              <a:rPr lang="en-US" i="0">
                                <a:latin typeface="Cambria Math" panose="02040503050406030204" pitchFamily="18" charset="0"/>
                              </a:rPr>
                              <m:t>−</m:t>
                            </m:r>
                            <m:r>
                              <a:rPr lang="en-US" b="0" i="1" smtClean="0">
                                <a:latin typeface="Cambria Math" panose="02040503050406030204" pitchFamily="18" charset="0"/>
                              </a:rPr>
                              <m:t>343</m:t>
                            </m:r>
                          </m:e>
                        </m:d>
                      </m:num>
                      <m:den>
                        <m:r>
                          <a:rPr lang="en-US" b="0" i="1" smtClean="0">
                            <a:latin typeface="Cambria Math" panose="02040503050406030204" pitchFamily="18" charset="0"/>
                          </a:rPr>
                          <m:t>343</m:t>
                        </m:r>
                      </m:den>
                    </m:f>
                    <m:r>
                      <a:rPr lang="en-US" i="1" smtClean="0">
                        <a:latin typeface="Cambria Math" panose="02040503050406030204" pitchFamily="18" charset="0"/>
                      </a:rPr>
                      <m:t>×</m:t>
                    </m:r>
                    <m:r>
                      <a:rPr lang="en-US" b="0" i="1" smtClean="0">
                        <a:latin typeface="Cambria Math" panose="02040503050406030204" pitchFamily="18" charset="0"/>
                      </a:rPr>
                      <m:t>100%=</m:t>
                    </m:r>
                  </m:oMath>
                </a14:m>
                <a:r>
                  <a:rPr lang="en-US" dirty="0"/>
                  <a:t> 4.37%</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838200" y="1409723"/>
                <a:ext cx="10515600" cy="4351338"/>
              </a:xfrm>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58919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results and comment on the source of errors. </a:t>
            </a:r>
          </a:p>
          <a:p>
            <a:pPr lvl="1"/>
            <a:r>
              <a:rPr lang="en-US" dirty="0"/>
              <a:t>Answer: During this project my errors came from faulty wires and not having my sensor in the correct place. I also was not using my object properly and my data was not showing correctly. Upon further review of the errors, I was able to correct them and provide accurate data. </a:t>
            </a:r>
          </a:p>
          <a:p>
            <a:pPr lvl="0"/>
            <a:r>
              <a:rPr lang="en-US" dirty="0"/>
              <a:t>What is the dependence of temperature, humidity and atmospheric pressure on the speed of sound?</a:t>
            </a:r>
          </a:p>
          <a:p>
            <a:pPr lvl="1"/>
            <a:r>
              <a:rPr lang="en-US" dirty="0"/>
              <a:t>Answer: The cooler the temperature the slower the speed of sound and the higher the air temperature the faster the speed of sound. The lower the humidity the faster the speed of sound and the higher the humidity the slower the speed of sound moves. </a:t>
            </a:r>
          </a:p>
        </p:txBody>
      </p:sp>
    </p:spTree>
    <p:extLst>
      <p:ext uri="{BB962C8B-B14F-4D97-AF65-F5344CB8AC3E}">
        <p14:creationId xmlns:p14="http://schemas.microsoft.com/office/powerpoint/2010/main" val="206473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76432" y="1828595"/>
            <a:ext cx="9398000"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Gravitational Acceleration </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15</a:t>
            </a:fld>
            <a:endParaRPr lang="en-US"/>
          </a:p>
        </p:txBody>
      </p:sp>
    </p:spTree>
    <p:extLst>
      <p:ext uri="{BB962C8B-B14F-4D97-AF65-F5344CB8AC3E}">
        <p14:creationId xmlns:p14="http://schemas.microsoft.com/office/powerpoint/2010/main" val="311731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Experimental Set-up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Materials List: </a:t>
            </a:r>
          </a:p>
          <a:p>
            <a:pPr marL="285750" lvl="0" indent="-285750">
              <a:buFont typeface="Arial" panose="020B0604020202020204" pitchFamily="34" charset="0"/>
              <a:buChar char="•"/>
            </a:pPr>
            <a:r>
              <a:rPr lang="en-US" dirty="0"/>
              <a:t>Mega 2560 Board</a:t>
            </a:r>
          </a:p>
          <a:p>
            <a:pPr marL="285750" lvl="0" indent="-285750">
              <a:buFont typeface="Arial" panose="020B0604020202020204" pitchFamily="34" charset="0"/>
              <a:buChar char="•"/>
            </a:pPr>
            <a:r>
              <a:rPr lang="en-US" dirty="0"/>
              <a:t>Ultrasonic sensor HC-SR04</a:t>
            </a:r>
          </a:p>
          <a:p>
            <a:pPr marL="285750" lvl="0" indent="-285750">
              <a:buFont typeface="Arial" panose="020B0604020202020204" pitchFamily="34" charset="0"/>
              <a:buChar char="•"/>
            </a:pPr>
            <a:r>
              <a:rPr lang="en-US" dirty="0"/>
              <a:t>Male to Male Wires</a:t>
            </a:r>
          </a:p>
          <a:p>
            <a:pPr marL="285750" lvl="0" indent="-285750">
              <a:buFont typeface="Arial" panose="020B0604020202020204" pitchFamily="34" charset="0"/>
              <a:buChar char="•"/>
            </a:pPr>
            <a:r>
              <a:rPr lang="en-US" dirty="0"/>
              <a:t>Breadboard</a:t>
            </a:r>
          </a:p>
          <a:p>
            <a:pPr marL="285750" lvl="0" indent="-285750">
              <a:buFont typeface="Arial" panose="020B0604020202020204" pitchFamily="34" charset="0"/>
              <a:buChar char="•"/>
            </a:pPr>
            <a:r>
              <a:rPr lang="en-US" dirty="0"/>
              <a:t>Object to undergo free fall motion</a:t>
            </a:r>
          </a:p>
          <a:p>
            <a:r>
              <a:rPr lang="en-US" dirty="0"/>
              <a:t> </a:t>
            </a:r>
          </a:p>
          <a:p>
            <a:endParaRPr lang="en-US" dirty="0"/>
          </a:p>
        </p:txBody>
      </p:sp>
      <p:pic>
        <p:nvPicPr>
          <p:cNvPr id="8" name="Picture 7" descr="A picture containing text&#10;&#10;Description automatically generated">
            <a:extLst>
              <a:ext uri="{FF2B5EF4-FFF2-40B4-BE49-F238E27FC236}">
                <a16:creationId xmlns:a16="http://schemas.microsoft.com/office/drawing/2014/main" id="{B6E0F9C9-490F-8753-8DD3-F400D10D6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184" y="1767120"/>
            <a:ext cx="6769953" cy="3808099"/>
          </a:xfrm>
          <a:prstGeom prst="rect">
            <a:avLst/>
          </a:prstGeom>
        </p:spPr>
      </p:pic>
    </p:spTree>
    <p:extLst>
      <p:ext uri="{BB962C8B-B14F-4D97-AF65-F5344CB8AC3E}">
        <p14:creationId xmlns:p14="http://schemas.microsoft.com/office/powerpoint/2010/main" val="121771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Serial Monitor </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Raw data showing the start of the fall and end of the fall of one trial. </a:t>
            </a:r>
          </a:p>
        </p:txBody>
      </p:sp>
      <p:pic>
        <p:nvPicPr>
          <p:cNvPr id="8" name="Picture 7" descr="Table&#10;&#10;Description automatically generated">
            <a:extLst>
              <a:ext uri="{FF2B5EF4-FFF2-40B4-BE49-F238E27FC236}">
                <a16:creationId xmlns:a16="http://schemas.microsoft.com/office/drawing/2014/main" id="{EEBF4EE4-9135-C34F-52A9-5C9870358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796" y="549275"/>
            <a:ext cx="3305636" cy="5820587"/>
          </a:xfrm>
          <a:prstGeom prst="rect">
            <a:avLst/>
          </a:prstGeom>
        </p:spPr>
      </p:pic>
    </p:spTree>
    <p:extLst>
      <p:ext uri="{BB962C8B-B14F-4D97-AF65-F5344CB8AC3E}">
        <p14:creationId xmlns:p14="http://schemas.microsoft.com/office/powerpoint/2010/main" val="127863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fontScale="90000"/>
          </a:bodyPr>
          <a:lstStyle/>
          <a:p>
            <a:r>
              <a:rPr lang="en-US" sz="4400" dirty="0"/>
              <a:t>Excel Table</a:t>
            </a:r>
            <a:br>
              <a:rPr lang="en-US" sz="4400" dirty="0"/>
            </a:br>
            <a:endParaRPr lang="en-US" sz="4400" dirty="0"/>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Includes all values in the Excel table for a single trial showing the fall distance in centimeters and meters as a function of time</a:t>
            </a:r>
          </a:p>
          <a:p>
            <a:endParaRPr lang="en-US" dirty="0"/>
          </a:p>
        </p:txBody>
      </p:sp>
      <p:pic>
        <p:nvPicPr>
          <p:cNvPr id="8" name="Picture 7" descr="Table&#10;&#10;Description automatically generated with medium confidence">
            <a:extLst>
              <a:ext uri="{FF2B5EF4-FFF2-40B4-BE49-F238E27FC236}">
                <a16:creationId xmlns:a16="http://schemas.microsoft.com/office/drawing/2014/main" id="{9BE6627C-D450-26EC-14DD-A64B4863D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8082"/>
            <a:ext cx="3657545" cy="6241835"/>
          </a:xfrm>
          <a:prstGeom prst="rect">
            <a:avLst/>
          </a:prstGeom>
        </p:spPr>
      </p:pic>
    </p:spTree>
    <p:extLst>
      <p:ext uri="{BB962C8B-B14F-4D97-AF65-F5344CB8AC3E}">
        <p14:creationId xmlns:p14="http://schemas.microsoft.com/office/powerpoint/2010/main" val="147722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fontScale="90000"/>
          </a:bodyPr>
          <a:lstStyle/>
          <a:p>
            <a:r>
              <a:rPr lang="en-US" sz="4400" dirty="0"/>
              <a:t>Excel Graph</a:t>
            </a:r>
            <a:br>
              <a:rPr lang="en-US" sz="4400" dirty="0"/>
            </a:br>
            <a:endParaRPr lang="en-US" sz="4400" dirty="0"/>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Excel graph for a single trial showing the fall distance as a function of time. </a:t>
            </a:r>
          </a:p>
          <a:p>
            <a:endParaRPr lang="en-US" dirty="0"/>
          </a:p>
        </p:txBody>
      </p:sp>
      <p:pic>
        <p:nvPicPr>
          <p:cNvPr id="8" name="Picture 7" descr="Chart, scatter chart&#10;&#10;Description automatically generated">
            <a:extLst>
              <a:ext uri="{FF2B5EF4-FFF2-40B4-BE49-F238E27FC236}">
                <a16:creationId xmlns:a16="http://schemas.microsoft.com/office/drawing/2014/main" id="{5086F266-04FD-19E5-0D6F-BD27537ED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058" y="1615635"/>
            <a:ext cx="6659112" cy="3626730"/>
          </a:xfrm>
          <a:prstGeom prst="rect">
            <a:avLst/>
          </a:prstGeom>
        </p:spPr>
      </p:pic>
    </p:spTree>
    <p:extLst>
      <p:ext uri="{BB962C8B-B14F-4D97-AF65-F5344CB8AC3E}">
        <p14:creationId xmlns:p14="http://schemas.microsoft.com/office/powerpoint/2010/main" val="417791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a:t>Introduction</a:t>
            </a:r>
            <a:endParaRPr lang="en-US" dirty="0"/>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fontScale="85000" lnSpcReduction="10000"/>
          </a:bodyPr>
          <a:lstStyle/>
          <a:p>
            <a:r>
              <a:rPr lang="en-US" dirty="0"/>
              <a:t>This project will utilize an ultrasonic sensor to measure the free fall motion of an object.  The data collected will be used to conduct an analysis on the conservation of energy.  Next, a rotary encoder will be used to understand how linear motion is related to rotational motion.  Finally, the Hall effect will be used to show the relationship between the electric and magnetic fields.</a:t>
            </a:r>
          </a:p>
        </p:txBody>
      </p:sp>
    </p:spTree>
    <p:extLst>
      <p:ext uri="{BB962C8B-B14F-4D97-AF65-F5344CB8AC3E}">
        <p14:creationId xmlns:p14="http://schemas.microsoft.com/office/powerpoint/2010/main" val="21588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graphicFrame>
        <p:nvGraphicFramePr>
          <p:cNvPr id="11" name="Table 10">
            <a:extLst>
              <a:ext uri="{FF2B5EF4-FFF2-40B4-BE49-F238E27FC236}">
                <a16:creationId xmlns:a16="http://schemas.microsoft.com/office/drawing/2014/main" id="{9E68CBE3-DA34-4E26-9621-6F85D54401F7}"/>
              </a:ext>
            </a:extLst>
          </p:cNvPr>
          <p:cNvGraphicFramePr>
            <a:graphicFrameLocks noGrp="1"/>
          </p:cNvGraphicFramePr>
          <p:nvPr>
            <p:extLst>
              <p:ext uri="{D42A27DB-BD31-4B8C-83A1-F6EECF244321}">
                <p14:modId xmlns:p14="http://schemas.microsoft.com/office/powerpoint/2010/main" val="2908890091"/>
              </p:ext>
            </p:extLst>
          </p:nvPr>
        </p:nvGraphicFramePr>
        <p:xfrm>
          <a:off x="3974356" y="1881275"/>
          <a:ext cx="6197752" cy="4188192"/>
        </p:xfrm>
        <a:graphic>
          <a:graphicData uri="http://schemas.openxmlformats.org/drawingml/2006/table">
            <a:tbl>
              <a:tblPr firstRow="1" firstCol="1" bandRow="1">
                <a:tableStyleId>{5C22544A-7EE6-4342-B048-85BDC9FD1C3A}</a:tableStyleId>
              </a:tblPr>
              <a:tblGrid>
                <a:gridCol w="1628090">
                  <a:extLst>
                    <a:ext uri="{9D8B030D-6E8A-4147-A177-3AD203B41FA5}">
                      <a16:colId xmlns:a16="http://schemas.microsoft.com/office/drawing/2014/main" val="2680175028"/>
                    </a:ext>
                  </a:extLst>
                </a:gridCol>
                <a:gridCol w="2284831">
                  <a:extLst>
                    <a:ext uri="{9D8B030D-6E8A-4147-A177-3AD203B41FA5}">
                      <a16:colId xmlns:a16="http://schemas.microsoft.com/office/drawing/2014/main" val="1075304185"/>
                    </a:ext>
                  </a:extLst>
                </a:gridCol>
                <a:gridCol w="2284831">
                  <a:extLst>
                    <a:ext uri="{9D8B030D-6E8A-4147-A177-3AD203B41FA5}">
                      <a16:colId xmlns:a16="http://schemas.microsoft.com/office/drawing/2014/main" val="650233730"/>
                    </a:ext>
                  </a:extLst>
                </a:gridCol>
              </a:tblGrid>
              <a:tr h="100973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x</a:t>
                      </a:r>
                      <a:r>
                        <a:rPr lang="en-US" sz="1600" kern="100" baseline="30000" dirty="0">
                          <a:effectLst/>
                        </a:rPr>
                        <a:t>2   </a:t>
                      </a:r>
                      <a:r>
                        <a:rPr lang="en-US" sz="1600" kern="100" dirty="0">
                          <a:effectLst/>
                        </a:rPr>
                        <a:t>coefficient value </a:t>
                      </a:r>
                      <a:br>
                        <a:rPr lang="en-US" sz="1600" kern="100" dirty="0">
                          <a:effectLst/>
                        </a:rPr>
                      </a:br>
                      <a:r>
                        <a:rPr lang="en-US" sz="1600" kern="100" dirty="0">
                          <a:effectLst/>
                        </a:rPr>
                        <a:t>from curve fitting</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Acceleration (m/s</a:t>
                      </a:r>
                      <a:r>
                        <a:rPr lang="en-US" sz="1600" kern="100" baseline="30000" dirty="0">
                          <a:effectLst/>
                        </a:rPr>
                        <a:t>2</a:t>
                      </a:r>
                      <a:r>
                        <a:rPr lang="en-US" sz="1600" kern="100" dirty="0">
                          <a:effectLst/>
                        </a:rPr>
                        <a:t>) </a:t>
                      </a:r>
                      <a:br>
                        <a:rPr lang="en-US" sz="1600" kern="100" dirty="0">
                          <a:effectLst/>
                        </a:rPr>
                      </a:br>
                      <a:r>
                        <a:rPr lang="en-US" sz="1600" kern="100" dirty="0">
                          <a:effectLst/>
                        </a:rPr>
                        <a:t>= 2* (x</a:t>
                      </a:r>
                      <a:r>
                        <a:rPr lang="en-US" sz="1600" kern="100" baseline="30000" dirty="0">
                          <a:effectLst/>
                        </a:rPr>
                        <a:t>2  </a:t>
                      </a:r>
                      <a:r>
                        <a:rPr lang="en-US" sz="1600" kern="100" dirty="0">
                          <a:effectLst/>
                        </a:rPr>
                        <a:t>coefficient)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35692">
                <a:tc>
                  <a:txBody>
                    <a:bodyPr/>
                    <a:lstStyle/>
                    <a:p>
                      <a:pPr marL="0" marR="0" algn="ctr">
                        <a:spcBef>
                          <a:spcPts val="0"/>
                        </a:spcBef>
                        <a:spcAft>
                          <a:spcPts val="0"/>
                        </a:spcAft>
                      </a:pPr>
                      <a:r>
                        <a:rPr lang="en-US" sz="1600" kern="100">
                          <a:effectLst/>
                        </a:rPr>
                        <a:t>1</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3.56</a:t>
                      </a:r>
                    </a:p>
                  </a:txBody>
                  <a:tcPr marL="68580" marR="68580" marT="0" marB="0" anchor="ctr"/>
                </a:tc>
                <a:tc>
                  <a:txBody>
                    <a:bodyPr/>
                    <a:lstStyle/>
                    <a:p>
                      <a:pPr marL="0" marR="0" algn="ctr">
                        <a:spcBef>
                          <a:spcPts val="0"/>
                        </a:spcBef>
                        <a:spcAft>
                          <a:spcPts val="0"/>
                        </a:spcAft>
                      </a:pPr>
                      <a:r>
                        <a:rPr lang="en-US" sz="1600" kern="100" dirty="0">
                          <a:effectLst/>
                        </a:rPr>
                        <a:t>7.12 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35692">
                <a:tc>
                  <a:txBody>
                    <a:bodyPr/>
                    <a:lstStyle/>
                    <a:p>
                      <a:pPr marL="0" marR="0" algn="ctr">
                        <a:spcBef>
                          <a:spcPts val="0"/>
                        </a:spcBef>
                        <a:spcAft>
                          <a:spcPts val="0"/>
                        </a:spcAft>
                      </a:pPr>
                      <a:r>
                        <a:rPr lang="en-US" sz="1600" kern="100">
                          <a:effectLst/>
                        </a:rPr>
                        <a:t>2</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4.16</a:t>
                      </a:r>
                    </a:p>
                  </a:txBody>
                  <a:tcPr marL="68580" marR="68580" marT="0" marB="0" anchor="ctr"/>
                </a:tc>
                <a:tc>
                  <a:txBody>
                    <a:bodyPr/>
                    <a:lstStyle/>
                    <a:p>
                      <a:pPr marL="0" marR="0" algn="ctr">
                        <a:spcBef>
                          <a:spcPts val="0"/>
                        </a:spcBef>
                        <a:spcAft>
                          <a:spcPts val="0"/>
                        </a:spcAft>
                      </a:pPr>
                      <a:r>
                        <a:rPr lang="en-US" sz="1600" kern="100" dirty="0">
                          <a:effectLst/>
                        </a:rPr>
                        <a:t>8.32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35692">
                <a:tc>
                  <a:txBody>
                    <a:bodyPr/>
                    <a:lstStyle/>
                    <a:p>
                      <a:pPr marL="0" marR="0" algn="ctr">
                        <a:spcBef>
                          <a:spcPts val="0"/>
                        </a:spcBef>
                        <a:spcAft>
                          <a:spcPts val="0"/>
                        </a:spcAft>
                      </a:pPr>
                      <a:r>
                        <a:rPr lang="en-US" sz="1600" kern="100" dirty="0">
                          <a:effectLst/>
                        </a:rPr>
                        <a:t>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6.04</a:t>
                      </a:r>
                    </a:p>
                  </a:txBody>
                  <a:tcPr marL="68580" marR="68580" marT="0" marB="0" anchor="ctr"/>
                </a:tc>
                <a:tc>
                  <a:txBody>
                    <a:bodyPr/>
                    <a:lstStyle/>
                    <a:p>
                      <a:pPr marL="0" marR="0" algn="ctr">
                        <a:spcBef>
                          <a:spcPts val="0"/>
                        </a:spcBef>
                        <a:spcAft>
                          <a:spcPts val="0"/>
                        </a:spcAft>
                      </a:pPr>
                      <a:r>
                        <a:rPr lang="en-US" sz="1600" kern="100" dirty="0">
                          <a:effectLst/>
                        </a:rPr>
                        <a:t>12.08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356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6.63</a:t>
                      </a:r>
                    </a:p>
                  </a:txBody>
                  <a:tcPr marL="68580" marR="68580" marT="0" marB="0" anchor="ctr"/>
                </a:tc>
                <a:tc>
                  <a:txBody>
                    <a:bodyPr/>
                    <a:lstStyle/>
                    <a:p>
                      <a:pPr marL="0" marR="0" algn="ctr">
                        <a:spcBef>
                          <a:spcPts val="0"/>
                        </a:spcBef>
                        <a:spcAft>
                          <a:spcPts val="0"/>
                        </a:spcAft>
                      </a:pPr>
                      <a:r>
                        <a:rPr lang="en-US" sz="1600" kern="100" dirty="0">
                          <a:effectLst/>
                        </a:rPr>
                        <a:t> 13.26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356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4.24</a:t>
                      </a:r>
                    </a:p>
                  </a:txBody>
                  <a:tcPr marL="68580" marR="68580" marT="0" marB="0" anchor="ctr"/>
                </a:tc>
                <a:tc>
                  <a:txBody>
                    <a:bodyPr/>
                    <a:lstStyle/>
                    <a:p>
                      <a:pPr marL="0" marR="0" algn="ctr">
                        <a:spcBef>
                          <a:spcPts val="0"/>
                        </a:spcBef>
                        <a:spcAft>
                          <a:spcPts val="0"/>
                        </a:spcAft>
                      </a:pPr>
                      <a:r>
                        <a:rPr lang="en-US" sz="1600" kern="100" dirty="0">
                          <a:effectLst/>
                        </a:rPr>
                        <a:t>8.48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136054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383323"/>
                <a:ext cx="10515600" cy="4793640"/>
              </a:xfrm>
            </p:spPr>
            <p:txBody>
              <a:bodyPr/>
              <a:lstStyle/>
              <a:p>
                <a:r>
                  <a:rPr lang="en-US" dirty="0"/>
                  <a:t>Average acceleration from table </a:t>
                </a:r>
              </a:p>
              <a:p>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𝑎</m:t>
                        </m:r>
                      </m:e>
                      <m:sub>
                        <m:r>
                          <a:rPr lang="en-US" sz="3200" i="1">
                            <a:latin typeface="Cambria Math" panose="02040503050406030204" pitchFamily="18" charset="0"/>
                          </a:rPr>
                          <m:t>𝑎𝑣𝑔</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b="0" i="1" smtClean="0">
                            <a:latin typeface="Cambria Math" panose="02040503050406030204" pitchFamily="18" charset="0"/>
                          </a:rPr>
                          <m:t>7.12</m:t>
                        </m:r>
                        <m:r>
                          <a:rPr lang="en-US" sz="3200" i="1">
                            <a:latin typeface="Cambria Math" panose="02040503050406030204" pitchFamily="18" charset="0"/>
                          </a:rPr>
                          <m:t>+</m:t>
                        </m:r>
                        <m:r>
                          <a:rPr lang="en-US" sz="3200" b="0" i="1" smtClean="0">
                            <a:latin typeface="Cambria Math" panose="02040503050406030204" pitchFamily="18" charset="0"/>
                          </a:rPr>
                          <m:t>8.32</m:t>
                        </m:r>
                        <m:r>
                          <a:rPr lang="en-US" sz="3200" i="1">
                            <a:latin typeface="Cambria Math" panose="02040503050406030204" pitchFamily="18" charset="0"/>
                          </a:rPr>
                          <m:t>+</m:t>
                        </m:r>
                        <m:r>
                          <a:rPr lang="en-US" sz="3200" b="0" i="1" smtClean="0">
                            <a:latin typeface="Cambria Math" panose="02040503050406030204" pitchFamily="18" charset="0"/>
                          </a:rPr>
                          <m:t>12.08</m:t>
                        </m:r>
                        <m:r>
                          <a:rPr lang="en-US" sz="3200" i="1">
                            <a:latin typeface="Cambria Math" panose="02040503050406030204" pitchFamily="18" charset="0"/>
                          </a:rPr>
                          <m:t>+</m:t>
                        </m:r>
                        <m:r>
                          <a:rPr lang="en-US" sz="3200" b="0" i="1" smtClean="0">
                            <a:latin typeface="Cambria Math" panose="02040503050406030204" pitchFamily="18" charset="0"/>
                          </a:rPr>
                          <m:t>13.26</m:t>
                        </m:r>
                        <m:r>
                          <a:rPr lang="en-US" sz="3200" i="1">
                            <a:latin typeface="Cambria Math" panose="02040503050406030204" pitchFamily="18" charset="0"/>
                          </a:rPr>
                          <m:t>+</m:t>
                        </m:r>
                        <m:r>
                          <a:rPr lang="en-US" sz="3200" b="0" i="1" smtClean="0">
                            <a:latin typeface="Cambria Math" panose="02040503050406030204" pitchFamily="18" charset="0"/>
                          </a:rPr>
                          <m:t>8.48</m:t>
                        </m:r>
                      </m:num>
                      <m:den>
                        <m:r>
                          <a:rPr lang="en-US" sz="3200" i="1">
                            <a:latin typeface="Cambria Math" panose="02040503050406030204" pitchFamily="18" charset="0"/>
                          </a:rPr>
                          <m:t>5</m:t>
                        </m:r>
                      </m:den>
                    </m:f>
                  </m:oMath>
                </a14:m>
                <a:r>
                  <a:rPr lang="en-US" dirty="0"/>
                  <a:t> = 9.852m/s^2</a:t>
                </a:r>
              </a:p>
              <a:p>
                <a:pPr marL="0" indent="0">
                  <a:buNone/>
                </a:pPr>
                <a:endParaRPr lang="en-US" dirty="0"/>
              </a:p>
              <a:p>
                <a:r>
                  <a:rPr lang="en-US" dirty="0"/>
                  <a:t>Percent difference with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=9.8 </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a:p>
                <a:endParaRPr lang="en-US" dirty="0"/>
              </a:p>
              <a:p>
                <a14:m>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b="0" i="1" smtClean="0">
                                <a:latin typeface="Cambria Math" panose="02040503050406030204" pitchFamily="18" charset="0"/>
                              </a:rPr>
                              <m:t>9.852</m:t>
                            </m:r>
                            <m:r>
                              <a:rPr lang="en-US" i="1">
                                <a:latin typeface="Cambria Math" panose="02040503050406030204" pitchFamily="18" charset="0"/>
                              </a:rPr>
                              <m:t>−</m:t>
                            </m:r>
                            <m:r>
                              <a:rPr lang="en-US" b="0" i="1" smtClean="0">
                                <a:latin typeface="Cambria Math" panose="02040503050406030204" pitchFamily="18" charset="0"/>
                              </a:rPr>
                              <m:t>9.8</m:t>
                            </m:r>
                          </m:e>
                        </m:d>
                      </m:num>
                      <m:den>
                        <m:r>
                          <a:rPr lang="en-US" b="0" i="1" smtClean="0">
                            <a:latin typeface="Cambria Math" panose="02040503050406030204" pitchFamily="18" charset="0"/>
                          </a:rPr>
                          <m:t>9.8</m:t>
                        </m:r>
                      </m:den>
                    </m:f>
                    <m:r>
                      <a:rPr lang="en-US" i="1" smtClean="0">
                        <a:latin typeface="Cambria Math" panose="02040503050406030204" pitchFamily="18" charset="0"/>
                      </a:rPr>
                      <m:t>×</m:t>
                    </m:r>
                    <m:r>
                      <a:rPr lang="en-US" b="0" i="1" smtClean="0">
                        <a:latin typeface="Cambria Math" panose="02040503050406030204" pitchFamily="18" charset="0"/>
                      </a:rPr>
                      <m:t>100%=</m:t>
                    </m:r>
                  </m:oMath>
                </a14:m>
                <a:r>
                  <a:rPr lang="en-US" dirty="0"/>
                  <a:t> 0.5306%</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838200" y="1383323"/>
                <a:ext cx="10515600" cy="4793640"/>
              </a:xfrm>
              <a:blipFill>
                <a:blip r:embed="rId2"/>
                <a:stretch>
                  <a:fillRect l="-1043" t="-2163"/>
                </a:stretch>
              </a:blipFill>
            </p:spPr>
            <p:txBody>
              <a:bodyPr/>
              <a:lstStyle/>
              <a:p>
                <a:r>
                  <a:rPr lang="en-US">
                    <a:noFill/>
                  </a:rPr>
                  <a:t> </a:t>
                </a:r>
              </a:p>
            </p:txBody>
          </p:sp>
        </mc:Fallback>
      </mc:AlternateContent>
    </p:spTree>
    <p:extLst>
      <p:ext uri="{BB962C8B-B14F-4D97-AF65-F5344CB8AC3E}">
        <p14:creationId xmlns:p14="http://schemas.microsoft.com/office/powerpoint/2010/main" val="9182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results and comment on the source of errors. </a:t>
            </a:r>
          </a:p>
          <a:p>
            <a:pPr lvl="1"/>
            <a:r>
              <a:rPr lang="en-US" dirty="0"/>
              <a:t>Answer:  The errors in this experiment were due to the object rotating during the drop as well as the object dropping at different angles as well as the sensor calculating the unintentional movement of my hands. </a:t>
            </a:r>
          </a:p>
          <a:p>
            <a:pPr marL="457200" lvl="1" indent="0">
              <a:buNone/>
            </a:pPr>
            <a:endParaRPr lang="en-US" dirty="0"/>
          </a:p>
          <a:p>
            <a:pPr lvl="0"/>
            <a:r>
              <a:rPr lang="en-US" dirty="0"/>
              <a:t>How much variation is there from trial to trial? What does this indicate about the uncertainty of the result?</a:t>
            </a:r>
          </a:p>
          <a:p>
            <a:pPr lvl="1"/>
            <a:r>
              <a:rPr lang="en-US" dirty="0"/>
              <a:t>Answer: There was very little variation from trial to trial. The results will not be accurate because of all the outside factors that are outside of my control. </a:t>
            </a:r>
          </a:p>
        </p:txBody>
      </p:sp>
    </p:spTree>
    <p:extLst>
      <p:ext uri="{BB962C8B-B14F-4D97-AF65-F5344CB8AC3E}">
        <p14:creationId xmlns:p14="http://schemas.microsoft.com/office/powerpoint/2010/main" val="1016690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113387" y="1807899"/>
            <a:ext cx="8773225"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Conservation of Energy</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23</a:t>
            </a:fld>
            <a:endParaRPr lang="en-US"/>
          </a:p>
        </p:txBody>
      </p:sp>
    </p:spTree>
    <p:extLst>
      <p:ext uri="{BB962C8B-B14F-4D97-AF65-F5344CB8AC3E}">
        <p14:creationId xmlns:p14="http://schemas.microsoft.com/office/powerpoint/2010/main" val="560021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fontScale="90000"/>
          </a:bodyPr>
          <a:lstStyle/>
          <a:p>
            <a:r>
              <a:rPr lang="en-US" sz="4400" dirty="0"/>
              <a:t>Excel Table</a:t>
            </a:r>
            <a:br>
              <a:rPr lang="en-US" sz="4400" dirty="0"/>
            </a:br>
            <a:endParaRPr lang="en-US" sz="4400" dirty="0"/>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Included are all values in the Excel table for a single trial showing the fall distance in centimeters and meters as a function of time with the values generated for kinetic energy K, potential energy U, and total mechanical energy E. </a:t>
            </a:r>
          </a:p>
          <a:p>
            <a:r>
              <a:rPr lang="en-US" dirty="0"/>
              <a:t> </a:t>
            </a:r>
          </a:p>
        </p:txBody>
      </p:sp>
      <p:pic>
        <p:nvPicPr>
          <p:cNvPr id="6" name="Picture 5" descr="Table&#10;&#10;Description automatically generated">
            <a:extLst>
              <a:ext uri="{FF2B5EF4-FFF2-40B4-BE49-F238E27FC236}">
                <a16:creationId xmlns:a16="http://schemas.microsoft.com/office/drawing/2014/main" id="{42DF9447-E84B-28E6-7CED-0D7003794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207" y="890554"/>
            <a:ext cx="6030938" cy="5076891"/>
          </a:xfrm>
          <a:prstGeom prst="rect">
            <a:avLst/>
          </a:prstGeom>
        </p:spPr>
      </p:pic>
    </p:spTree>
    <p:extLst>
      <p:ext uri="{BB962C8B-B14F-4D97-AF65-F5344CB8AC3E}">
        <p14:creationId xmlns:p14="http://schemas.microsoft.com/office/powerpoint/2010/main" val="289913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fontScale="90000"/>
          </a:bodyPr>
          <a:lstStyle/>
          <a:p>
            <a:r>
              <a:rPr lang="en-US" sz="4400" dirty="0"/>
              <a:t>Excel Graph</a:t>
            </a:r>
            <a:br>
              <a:rPr lang="en-US" sz="4400" dirty="0"/>
            </a:br>
            <a:endParaRPr lang="en-US" sz="4400" dirty="0"/>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Excel graph for a single trial showing the plots of the kinetic energy K, potential energy U, and total mechanical energy E as a function of time. </a:t>
            </a:r>
          </a:p>
          <a:p>
            <a:endParaRPr lang="en-US" dirty="0"/>
          </a:p>
        </p:txBody>
      </p:sp>
      <p:pic>
        <p:nvPicPr>
          <p:cNvPr id="6" name="Picture 5" descr="Chart, line chart&#10;&#10;Description automatically generated">
            <a:extLst>
              <a:ext uri="{FF2B5EF4-FFF2-40B4-BE49-F238E27FC236}">
                <a16:creationId xmlns:a16="http://schemas.microsoft.com/office/drawing/2014/main" id="{6E151FB3-2185-FEAC-8F5D-F6F5FDA77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25" y="989012"/>
            <a:ext cx="7116168" cy="4239217"/>
          </a:xfrm>
          <a:prstGeom prst="rect">
            <a:avLst/>
          </a:prstGeom>
        </p:spPr>
      </p:pic>
    </p:spTree>
    <p:extLst>
      <p:ext uri="{BB962C8B-B14F-4D97-AF65-F5344CB8AC3E}">
        <p14:creationId xmlns:p14="http://schemas.microsoft.com/office/powerpoint/2010/main" val="2084855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Data Validation </a:t>
            </a:r>
            <a:endParaRPr lang="en-US"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normAutofit fontScale="85000" lnSpcReduction="20000"/>
              </a:bodyPr>
              <a:lstStyle/>
              <a:p>
                <a:r>
                  <a:rPr lang="en-US" sz="2400" dirty="0"/>
                  <a:t>Final velocity from experimental data (largest velocity) </a:t>
                </a:r>
              </a:p>
              <a:p>
                <a:pPr marL="0" indent="0">
                  <a:buNone/>
                </a:pPr>
                <a:endParaRPr lang="en-US" dirty="0"/>
              </a:p>
              <a:p>
                <a:r>
                  <a:rPr lang="en-US" sz="2400" dirty="0"/>
                  <a:t>Theoretical value of final velocity.  </a:t>
                </a:r>
              </a:p>
              <a:p>
                <a:pPr marL="0" indent="0">
                  <a:buNone/>
                </a:pPr>
                <a:endParaRPr lang="en-US" sz="1200" dirty="0"/>
              </a:p>
              <a:p>
                <a:pPr marL="0" indent="0">
                  <a:buNone/>
                </a:pPr>
                <a14:m>
                  <m:oMath xmlns:m="http://schemas.openxmlformats.org/officeDocument/2006/math">
                    <m:r>
                      <a:rPr lang="en-US" sz="2000" b="0" i="1" smtClean="0">
                        <a:latin typeface="Cambria Math" panose="02040503050406030204" pitchFamily="18" charset="0"/>
                      </a:rPr>
                      <m:t>     </m:t>
                    </m:r>
                    <m:r>
                      <a:rPr lang="en-US" sz="2000" i="1" smtClean="0">
                        <a:latin typeface="Cambria Math" panose="02040503050406030204" pitchFamily="18" charset="0"/>
                      </a:rPr>
                      <m:t>h</m:t>
                    </m:r>
                    <m:r>
                      <a:rPr lang="en-US" sz="2000" i="1" smtClean="0">
                        <a:latin typeface="Cambria Math" panose="02040503050406030204" pitchFamily="18" charset="0"/>
                      </a:rPr>
                      <m:t>=68.36−</m:t>
                    </m:r>
                    <m:r>
                      <a:rPr lang="en-US" sz="2000" b="0" i="1" smtClean="0">
                        <a:latin typeface="Cambria Math" panose="02040503050406030204" pitchFamily="18" charset="0"/>
                      </a:rPr>
                      <m:t>7.39=</m:t>
                    </m:r>
                  </m:oMath>
                </a14:m>
                <a:r>
                  <a:rPr lang="en-US" sz="2000" dirty="0"/>
                  <a:t> 60.97</a:t>
                </a:r>
              </a:p>
              <a:p>
                <a:pPr marL="0" indent="0">
                  <a:buNone/>
                </a:pPr>
                <a:endParaRPr lang="en-US" sz="1200" dirty="0"/>
              </a:p>
              <a:p>
                <a:pPr marL="0" indent="0">
                  <a:buNone/>
                </a:pPr>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𝑓</m:t>
                        </m:r>
                      </m:sub>
                    </m:sSub>
                    <m:r>
                      <a:rPr lang="en-US" sz="2000" i="0">
                        <a:latin typeface="Cambria Math" panose="02040503050406030204" pitchFamily="18" charset="0"/>
                      </a:rPr>
                      <m:t>=</m:t>
                    </m:r>
                    <m:rad>
                      <m:radPr>
                        <m:degHide m:val="on"/>
                        <m:ctrlPr>
                          <a:rPr lang="en-US" sz="2000" i="1">
                            <a:latin typeface="Cambria Math" panose="02040503050406030204" pitchFamily="18" charset="0"/>
                          </a:rPr>
                        </m:ctrlPr>
                      </m:radPr>
                      <m:deg/>
                      <m:e>
                        <m:r>
                          <a:rPr lang="en-US" sz="2000" i="0">
                            <a:latin typeface="Cambria Math" panose="02040503050406030204" pitchFamily="18" charset="0"/>
                          </a:rPr>
                          <m:t>2</m:t>
                        </m:r>
                        <m:r>
                          <a:rPr lang="en-US" sz="2000" b="0" i="1" smtClean="0">
                            <a:latin typeface="Cambria Math" panose="02040503050406030204" pitchFamily="18" charset="0"/>
                          </a:rPr>
                          <m:t>∗9.80∗60.97</m:t>
                        </m:r>
                      </m:e>
                    </m:rad>
                  </m:oMath>
                </a14:m>
                <a:r>
                  <a:rPr lang="en-US" sz="2000" dirty="0"/>
                  <a:t> = 34.57</a:t>
                </a:r>
              </a:p>
              <a:p>
                <a:pPr marL="0" indent="0">
                  <a:buNone/>
                </a:pPr>
                <a:endParaRPr lang="en-US" dirty="0"/>
              </a:p>
              <a:p>
                <a:r>
                  <a:rPr lang="en-US" sz="2400" dirty="0"/>
                  <a:t>Percent difference </a:t>
                </a:r>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2"/>
                <a:stretch>
                  <a:fillRect l="-1319" t="-2761" b="-2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611436" y="5563554"/>
                <a:ext cx="5823710" cy="6278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b="0" i="1" smtClean="0">
                                  <a:latin typeface="Cambria Math" panose="02040503050406030204" pitchFamily="18" charset="0"/>
                                </a:rPr>
                                <m:t>34.57</m:t>
                              </m:r>
                              <m:r>
                                <a:rPr lang="en-US" i="1">
                                  <a:latin typeface="Cambria Math" panose="02040503050406030204" pitchFamily="18" charset="0"/>
                                </a:rPr>
                                <m:t>−</m:t>
                              </m:r>
                              <m:r>
                                <a:rPr lang="en-US" b="0" i="1" smtClean="0">
                                  <a:latin typeface="Cambria Math" panose="02040503050406030204" pitchFamily="18" charset="0"/>
                                </a:rPr>
                                <m:t>3.32</m:t>
                              </m:r>
                            </m:e>
                          </m:d>
                        </m:num>
                        <m:den>
                          <m:r>
                            <a:rPr lang="en-US" b="0" i="1" smtClean="0">
                              <a:latin typeface="Cambria Math" panose="02040503050406030204" pitchFamily="18" charset="0"/>
                            </a:rPr>
                            <m:t>34.57</m:t>
                          </m:r>
                        </m:den>
                      </m:f>
                      <m:r>
                        <a:rPr lang="en-US" i="1" smtClean="0">
                          <a:latin typeface="Cambria Math" panose="02040503050406030204" pitchFamily="18" charset="0"/>
                        </a:rPr>
                        <m:t>×</m:t>
                      </m:r>
                      <m:r>
                        <a:rPr lang="en-US" b="0" i="1" smtClean="0">
                          <a:latin typeface="Cambria Math" panose="02040503050406030204" pitchFamily="18" charset="0"/>
                        </a:rPr>
                        <m:t>100%=90.4%</m:t>
                      </m:r>
                    </m:oMath>
                  </m:oMathPara>
                </a14:m>
                <a:endParaRPr lang="en-US"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611436" y="5563554"/>
                <a:ext cx="5823710" cy="6278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90A75D6-419B-4E79-B229-7734B2A239E0}"/>
                  </a:ext>
                </a:extLst>
              </p:cNvPr>
              <p:cNvSpPr/>
              <p:nvPr/>
            </p:nvSpPr>
            <p:spPr>
              <a:xfrm>
                <a:off x="1336891" y="2293688"/>
                <a:ext cx="2086084"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 3.32</a:t>
                </a:r>
              </a:p>
            </p:txBody>
          </p:sp>
        </mc:Choice>
        <mc:Fallback xmlns="">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336891" y="2293688"/>
                <a:ext cx="2086084" cy="390748"/>
              </a:xfrm>
              <a:prstGeom prst="rect">
                <a:avLst/>
              </a:prstGeom>
              <a:blipFill>
                <a:blip r:embed="rId4"/>
                <a:stretch>
                  <a:fillRect t="-6250" r="-1749" b="-20313"/>
                </a:stretch>
              </a:blipFill>
            </p:spPr>
            <p:txBody>
              <a:bodyPr/>
              <a:lstStyle/>
              <a:p>
                <a:r>
                  <a:rPr lang="en-US">
                    <a:noFill/>
                  </a:rPr>
                  <a:t> </a:t>
                </a:r>
              </a:p>
            </p:txBody>
          </p:sp>
        </mc:Fallback>
      </mc:AlternateContent>
    </p:spTree>
    <p:extLst>
      <p:ext uri="{BB962C8B-B14F-4D97-AF65-F5344CB8AC3E}">
        <p14:creationId xmlns:p14="http://schemas.microsoft.com/office/powerpoint/2010/main" val="93872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key characteristics of the plot. Consider the times when U is max and min, when K is max and min, and when U and K are the same value. What is the significance of these points? </a:t>
            </a:r>
          </a:p>
          <a:p>
            <a:pPr lvl="1"/>
            <a:r>
              <a:rPr lang="en-US" dirty="0"/>
              <a:t>Answer: U is max at the beginning of the freefall and min when the fall as ended. K is max when the fall has ended and min when the freefall begins. They are the same when the object in freefall is at the midway point. </a:t>
            </a:r>
          </a:p>
        </p:txBody>
      </p:sp>
      <p:sp>
        <p:nvSpPr>
          <p:cNvPr id="3" name="Text Placeholder 6">
            <a:extLst>
              <a:ext uri="{FF2B5EF4-FFF2-40B4-BE49-F238E27FC236}">
                <a16:creationId xmlns:a16="http://schemas.microsoft.com/office/drawing/2014/main" id="{40CA2776-8F04-1BD8-6617-C5F222EED12A}"/>
              </a:ext>
            </a:extLst>
          </p:cNvPr>
          <p:cNvSpPr txBox="1">
            <a:spLocks/>
          </p:cNvSpPr>
          <p:nvPr/>
        </p:nvSpPr>
        <p:spPr>
          <a:xfrm>
            <a:off x="550863" y="4018347"/>
            <a:ext cx="11090274" cy="2306401"/>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What is the trend of the best fit line for the total energy E in your data? If the data is accurate, the total mechanical energy should decrease slightly. Why is that?</a:t>
            </a:r>
          </a:p>
          <a:p>
            <a:pPr lvl="1"/>
            <a:r>
              <a:rPr lang="en-US"/>
              <a:t>Answer: The trend of the best fit line is a straight line. The mechanical energy will decrease because energy is being lost as the object falls to the ground. </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194931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324088" y="1837686"/>
            <a:ext cx="761015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Rotational Motion</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28</a:t>
            </a:fld>
            <a:endParaRPr lang="en-US"/>
          </a:p>
        </p:txBody>
      </p:sp>
    </p:spTree>
    <p:extLst>
      <p:ext uri="{BB962C8B-B14F-4D97-AF65-F5344CB8AC3E}">
        <p14:creationId xmlns:p14="http://schemas.microsoft.com/office/powerpoint/2010/main" val="1257020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Experimental Set-up </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Materials List: </a:t>
            </a:r>
          </a:p>
          <a:p>
            <a:pPr marL="285750" lvl="0" indent="-285750">
              <a:buFont typeface="Arial" panose="020B0604020202020204" pitchFamily="34" charset="0"/>
              <a:buChar char="•"/>
            </a:pPr>
            <a:r>
              <a:rPr lang="en-US" dirty="0"/>
              <a:t>Mega 2560 Board</a:t>
            </a:r>
          </a:p>
          <a:p>
            <a:pPr marL="285750" lvl="0" indent="-285750">
              <a:buFont typeface="Arial" panose="020B0604020202020204" pitchFamily="34" charset="0"/>
              <a:buChar char="•"/>
            </a:pPr>
            <a:r>
              <a:rPr lang="en-US" dirty="0"/>
              <a:t>Rotary Encoder Module KY-040</a:t>
            </a:r>
          </a:p>
          <a:p>
            <a:pPr marL="285750" lvl="0" indent="-285750">
              <a:buFont typeface="Arial" panose="020B0604020202020204" pitchFamily="34" charset="0"/>
              <a:buChar char="•"/>
            </a:pPr>
            <a:r>
              <a:rPr lang="en-US" dirty="0"/>
              <a:t>Male to Female Wires</a:t>
            </a:r>
          </a:p>
          <a:p>
            <a:pPr marL="285750" lvl="0" indent="-285750">
              <a:buFont typeface="Arial" panose="020B0604020202020204" pitchFamily="34" charset="0"/>
              <a:buChar char="•"/>
            </a:pPr>
            <a:r>
              <a:rPr lang="en-US" dirty="0"/>
              <a:t>Object to attach onto rotary encoder </a:t>
            </a:r>
            <a:br>
              <a:rPr lang="en-US" dirty="0"/>
            </a:br>
            <a:r>
              <a:rPr lang="en-US" dirty="0"/>
              <a:t>(e.g. cork, bottle cap, ball)</a:t>
            </a:r>
          </a:p>
          <a:p>
            <a:pPr marL="285750" lvl="0" indent="-285750">
              <a:buFont typeface="Arial" panose="020B0604020202020204" pitchFamily="34" charset="0"/>
              <a:buChar char="•"/>
            </a:pPr>
            <a:r>
              <a:rPr lang="en-US" dirty="0"/>
              <a:t>Ruler or tape measurer </a:t>
            </a:r>
          </a:p>
          <a:p>
            <a:endParaRPr lang="en-US" dirty="0"/>
          </a:p>
          <a:p>
            <a:endParaRPr lang="en-US" dirty="0"/>
          </a:p>
        </p:txBody>
      </p:sp>
      <p:pic>
        <p:nvPicPr>
          <p:cNvPr id="5" name="Picture 4">
            <a:extLst>
              <a:ext uri="{FF2B5EF4-FFF2-40B4-BE49-F238E27FC236}">
                <a16:creationId xmlns:a16="http://schemas.microsoft.com/office/drawing/2014/main" id="{3FBFC1E4-38A1-7B40-B3A4-A71530190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357" y="1603828"/>
            <a:ext cx="7302299" cy="4107543"/>
          </a:xfrm>
          <a:prstGeom prst="rect">
            <a:avLst/>
          </a:prstGeom>
        </p:spPr>
      </p:pic>
    </p:spTree>
    <p:extLst>
      <p:ext uri="{BB962C8B-B14F-4D97-AF65-F5344CB8AC3E}">
        <p14:creationId xmlns:p14="http://schemas.microsoft.com/office/powerpoint/2010/main" val="363421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76432" y="1828595"/>
            <a:ext cx="9398000"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Materials List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4016865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a:bodyPr>
          <a:lstStyle/>
          <a:p>
            <a:r>
              <a:rPr lang="en-US" sz="4400" dirty="0"/>
              <a:t>Raw Data </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Serial Monitor from Arduino IDE showing raw data. </a:t>
            </a:r>
          </a:p>
        </p:txBody>
      </p:sp>
      <p:pic>
        <p:nvPicPr>
          <p:cNvPr id="6" name="Picture 5" descr="Table&#10;&#10;Description automatically generated">
            <a:extLst>
              <a:ext uri="{FF2B5EF4-FFF2-40B4-BE49-F238E27FC236}">
                <a16:creationId xmlns:a16="http://schemas.microsoft.com/office/drawing/2014/main" id="{B39E56CC-E7FC-3131-FDF8-72C917BE9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07" y="1452199"/>
            <a:ext cx="5201730" cy="4938485"/>
          </a:xfrm>
          <a:prstGeom prst="rect">
            <a:avLst/>
          </a:prstGeom>
        </p:spPr>
      </p:pic>
    </p:spTree>
    <p:extLst>
      <p:ext uri="{BB962C8B-B14F-4D97-AF65-F5344CB8AC3E}">
        <p14:creationId xmlns:p14="http://schemas.microsoft.com/office/powerpoint/2010/main" val="1745667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p:txBody>
              <a:bodyPr/>
              <a:lstStyle/>
              <a:p>
                <a:pPr>
                  <a:lnSpc>
                    <a:spcPct val="150000"/>
                  </a:lnSpc>
                </a:pPr>
                <a:r>
                  <a:rPr lang="en-US" dirty="0"/>
                  <a:t>Object diameter: d = 4cm</a:t>
                </a:r>
              </a:p>
              <a:p>
                <a:pPr>
                  <a:lnSpc>
                    <a:spcPct val="150000"/>
                  </a:lnSpc>
                </a:pPr>
                <a:r>
                  <a:rPr lang="en-US" dirty="0"/>
                  <a:t>Object radius: r = 2cm</a:t>
                </a:r>
              </a:p>
              <a:p>
                <a:pPr>
                  <a:lnSpc>
                    <a:spcPct val="150000"/>
                  </a:lnSpc>
                </a:pPr>
                <a:r>
                  <a:rPr lang="en-US" dirty="0"/>
                  <a:t>Number of pulses for one revolution: x = 38</a:t>
                </a:r>
              </a:p>
              <a:p>
                <a:pPr>
                  <a:lnSpc>
                    <a:spcPct val="100000"/>
                  </a:lnSpc>
                </a:pPr>
                <a:r>
                  <a:rPr lang="en-US" dirty="0"/>
                  <a:t>Resolution =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1 </m:t>
                            </m:r>
                          </m:num>
                          <m:den>
                            <m:r>
                              <a:rPr lang="en-US" b="0" i="1" smtClean="0">
                                <a:latin typeface="Cambria Math" panose="02040503050406030204" pitchFamily="18" charset="0"/>
                              </a:rPr>
                              <m:t>𝑥</m:t>
                            </m:r>
                            <m:r>
                              <a:rPr lang="en-US" i="1">
                                <a:latin typeface="Cambria Math" panose="02040503050406030204" pitchFamily="18" charset="0"/>
                              </a:rPr>
                              <m:t> </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𝑅𝑒𝑣𝑜𝑙𝑢𝑡𝑖𝑜𝑛</m:t>
                            </m:r>
                          </m:num>
                          <m:den>
                            <m:r>
                              <a:rPr lang="en-US" i="1">
                                <a:latin typeface="Cambria Math" panose="02040503050406030204" pitchFamily="18" charset="0"/>
                              </a:rPr>
                              <m:t>𝑝𝑢𝑙𝑠𝑒𝑠</m:t>
                            </m:r>
                          </m:den>
                        </m:f>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 </m:t>
                            </m:r>
                            <m:r>
                              <a:rPr lang="en-US" i="1">
                                <a:latin typeface="Cambria Math" panose="02040503050406030204" pitchFamily="18" charset="0"/>
                              </a:rPr>
                              <m:t>𝑟𝑎𝑑𝑖𝑎𝑛𝑠</m:t>
                            </m:r>
                          </m:num>
                          <m:den>
                            <m:r>
                              <a:rPr lang="en-US" i="1">
                                <a:latin typeface="Cambria Math" panose="02040503050406030204" pitchFamily="18" charset="0"/>
                              </a:rPr>
                              <m:t>1 </m:t>
                            </m:r>
                            <m:r>
                              <a:rPr lang="en-US" i="1">
                                <a:latin typeface="Cambria Math" panose="02040503050406030204" pitchFamily="18" charset="0"/>
                              </a:rPr>
                              <m:t>𝑅𝑒𝑣𝑜𝑙𝑢𝑡𝑖𝑜𝑛</m:t>
                            </m:r>
                          </m:den>
                        </m:f>
                      </m:e>
                    </m:d>
                    <m:r>
                      <a:rPr lang="en-US" b="0" i="1" smtClean="0">
                        <a:latin typeface="Cambria Math" panose="02040503050406030204" pitchFamily="18" charset="0"/>
                      </a:rPr>
                      <m:t>=</m:t>
                    </m:r>
                  </m:oMath>
                </a14:m>
                <a:r>
                  <a:rPr lang="en-US" dirty="0"/>
                  <a:t> 0.165 radians</a:t>
                </a:r>
              </a:p>
              <a:p>
                <a:pPr marL="0" indent="0">
                  <a:lnSpc>
                    <a:spcPct val="150000"/>
                  </a:lnSpc>
                  <a:buNone/>
                </a:pPr>
                <a:endParaRPr lang="en-US" dirty="0"/>
              </a:p>
            </p:txBody>
          </p:sp>
        </mc:Choice>
        <mc:Fallback xmlns="">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28519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nvGraphicFramePr>
            <p:xfrm>
              <a:off x="871889" y="1909966"/>
              <a:ext cx="10515600" cy="402715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021011796"/>
                        </a:ext>
                      </a:extLst>
                    </a:gridCol>
                    <a:gridCol w="2103120">
                      <a:extLst>
                        <a:ext uri="{9D8B030D-6E8A-4147-A177-3AD203B41FA5}">
                          <a16:colId xmlns:a16="http://schemas.microsoft.com/office/drawing/2014/main" val="54218032"/>
                        </a:ext>
                      </a:extLst>
                    </a:gridCol>
                    <a:gridCol w="2103120">
                      <a:extLst>
                        <a:ext uri="{9D8B030D-6E8A-4147-A177-3AD203B41FA5}">
                          <a16:colId xmlns:a16="http://schemas.microsoft.com/office/drawing/2014/main" val="4163564863"/>
                        </a:ext>
                      </a:extLst>
                    </a:gridCol>
                    <a:gridCol w="2103120">
                      <a:extLst>
                        <a:ext uri="{9D8B030D-6E8A-4147-A177-3AD203B41FA5}">
                          <a16:colId xmlns:a16="http://schemas.microsoft.com/office/drawing/2014/main" val="2417390959"/>
                        </a:ext>
                      </a:extLst>
                    </a:gridCol>
                    <a:gridCol w="2103120">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Encoder distance </a:t>
                          </a:r>
                          <a:br>
                            <a:rPr lang="en-US" sz="1600" kern="100" dirty="0">
                              <a:effectLst/>
                            </a:rPr>
                          </a:br>
                          <a:r>
                            <a:rPr lang="en-US" sz="1600" i="1" dirty="0"/>
                            <a:t>r</a:t>
                          </a:r>
                          <a14:m>
                            <m:oMath xmlns:m="http://schemas.openxmlformats.org/officeDocument/2006/math">
                              <m:r>
                                <a:rPr lang="en-US" sz="1600" b="1" i="1" kern="100" smtClean="0">
                                  <a:effectLst/>
                                  <a:latin typeface="Cambria Math" panose="02040503050406030204" pitchFamily="18" charset="0"/>
                                </a:rPr>
                                <m:t> </m:t>
                              </m:r>
                              <m:r>
                                <a:rPr lang="en-US" sz="1600" kern="100">
                                  <a:effectLst/>
                                  <a:latin typeface="Cambria Math" panose="02040503050406030204" pitchFamily="18" charset="0"/>
                                </a:rPr>
                                <m:t>∙</m:t>
                              </m:r>
                              <m:r>
                                <a:rPr lang="en-US" sz="1600" b="1" i="1" kern="100" smtClean="0">
                                  <a:effectLst/>
                                  <a:latin typeface="Cambria Math" panose="02040503050406030204" pitchFamily="18" charset="0"/>
                                </a:rPr>
                                <m:t>𝑹𝒆𝒔𝒐𝒍𝒖𝒕𝒊𝒐𝒏</m:t>
                              </m:r>
                              <m:r>
                                <a:rPr lang="en-US" sz="1600" kern="100" smtClean="0">
                                  <a:effectLst/>
                                  <a:latin typeface="Cambria Math" panose="02040503050406030204" pitchFamily="18" charset="0"/>
                                </a:rPr>
                                <m:t>∙</m:t>
                              </m:r>
                            </m:oMath>
                          </a14:m>
                          <a:r>
                            <a:rPr lang="en-US" sz="1600" i="1" kern="100" dirty="0">
                              <a:effectLst/>
                            </a:rPr>
                            <a:t> 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difference </a:t>
                          </a:r>
                        </a:p>
                        <a:p>
                          <a:pPr marL="0" marR="0" algn="ctr">
                            <a:spcBef>
                              <a:spcPts val="0"/>
                            </a:spcBef>
                            <a:spcAft>
                              <a:spcPts val="0"/>
                            </a:spcAft>
                          </a:pPr>
                          <a:r>
                            <a:rPr lang="en-US" sz="1600" kern="100" dirty="0">
                              <a:effectLst/>
                            </a:rPr>
                            <a:t>%</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7.92 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12.54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12cm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4.5%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48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15.84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18cm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5.94 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6cm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8.91 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10cm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10.9%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Choice>
        <mc:Fallback xmlns="">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extLst>
                  <p:ext uri="{D42A27DB-BD31-4B8C-83A1-F6EECF244321}">
                    <p14:modId xmlns:p14="http://schemas.microsoft.com/office/powerpoint/2010/main" val="796182390"/>
                  </p:ext>
                </p:extLst>
              </p:nvPr>
            </p:nvGraphicFramePr>
            <p:xfrm>
              <a:off x="871889" y="1909966"/>
              <a:ext cx="10515600" cy="402715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021011796"/>
                        </a:ext>
                      </a:extLst>
                    </a:gridCol>
                    <a:gridCol w="2103120">
                      <a:extLst>
                        <a:ext uri="{9D8B030D-6E8A-4147-A177-3AD203B41FA5}">
                          <a16:colId xmlns:a16="http://schemas.microsoft.com/office/drawing/2014/main" val="54218032"/>
                        </a:ext>
                      </a:extLst>
                    </a:gridCol>
                    <a:gridCol w="2103120">
                      <a:extLst>
                        <a:ext uri="{9D8B030D-6E8A-4147-A177-3AD203B41FA5}">
                          <a16:colId xmlns:a16="http://schemas.microsoft.com/office/drawing/2014/main" val="4163564863"/>
                        </a:ext>
                      </a:extLst>
                    </a:gridCol>
                    <a:gridCol w="2103120">
                      <a:extLst>
                        <a:ext uri="{9D8B030D-6E8A-4147-A177-3AD203B41FA5}">
                          <a16:colId xmlns:a16="http://schemas.microsoft.com/office/drawing/2014/main" val="2417390959"/>
                        </a:ext>
                      </a:extLst>
                    </a:gridCol>
                    <a:gridCol w="2103120">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endParaRPr lang="en-US"/>
                        </a:p>
                      </a:txBody>
                      <a:tcPr marL="68580" marR="68580" marT="0" marB="0" anchor="ctr">
                        <a:blipFill>
                          <a:blip r:embed="rId2"/>
                          <a:stretch>
                            <a:fillRect l="-200000" t="-909" r="-200578" b="-503636"/>
                          </a:stretch>
                        </a:blipFill>
                      </a:tcP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difference </a:t>
                          </a:r>
                        </a:p>
                        <a:p>
                          <a:pPr marL="0" marR="0" algn="ctr">
                            <a:spcBef>
                              <a:spcPts val="0"/>
                            </a:spcBef>
                            <a:spcAft>
                              <a:spcPts val="0"/>
                            </a:spcAft>
                          </a:pPr>
                          <a:r>
                            <a:rPr lang="en-US" sz="1600" kern="100" dirty="0">
                              <a:effectLst/>
                            </a:rPr>
                            <a:t>%</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7.92 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12.54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12cm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4.5%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48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15.84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18cm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5.94 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6cm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8.91 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10cm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10.9%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Fallback>
      </mc:AlternateContent>
    </p:spTree>
    <p:extLst>
      <p:ext uri="{BB962C8B-B14F-4D97-AF65-F5344CB8AC3E}">
        <p14:creationId xmlns:p14="http://schemas.microsoft.com/office/powerpoint/2010/main" val="94936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a:bodyPr>
          <a:lstStyle/>
          <a:p>
            <a:pPr lvl="0"/>
            <a:r>
              <a:rPr lang="en-US" dirty="0"/>
              <a:t>Discuss the results and comment on the reasons for errors. </a:t>
            </a:r>
          </a:p>
          <a:p>
            <a:pPr lvl="1"/>
            <a:r>
              <a:rPr lang="en-US" dirty="0"/>
              <a:t>Answer: The greater the distance rotated the greater the number of pulses to get to the chosen distance. The surface I used was a glass table. It was more slippery and smooth it also bevels at the rim which could have cause my data to have a greater precent of errors the further I went in distance. </a:t>
            </a:r>
          </a:p>
          <a:p>
            <a:pPr lvl="0"/>
            <a:r>
              <a:rPr lang="en-US" dirty="0"/>
              <a:t>What are some applications of this measuring technique? Could this measuring system be used to measure surfaces that are not flat?</a:t>
            </a:r>
          </a:p>
          <a:p>
            <a:pPr lvl="1"/>
            <a:r>
              <a:rPr lang="en-US" dirty="0"/>
              <a:t>Answer:  I believe that it is possible to measure surfaces that are not flat, but you will probably have a greater percentage of error due to the shape of the object as well as the surface texture of the object. </a:t>
            </a:r>
          </a:p>
        </p:txBody>
      </p:sp>
    </p:spTree>
    <p:extLst>
      <p:ext uri="{BB962C8B-B14F-4D97-AF65-F5344CB8AC3E}">
        <p14:creationId xmlns:p14="http://schemas.microsoft.com/office/powerpoint/2010/main" val="214828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128343" y="2130709"/>
            <a:ext cx="1046765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Hall Effect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34</a:t>
            </a:fld>
            <a:endParaRPr lang="en-US"/>
          </a:p>
        </p:txBody>
      </p:sp>
    </p:spTree>
    <p:extLst>
      <p:ext uri="{BB962C8B-B14F-4D97-AF65-F5344CB8AC3E}">
        <p14:creationId xmlns:p14="http://schemas.microsoft.com/office/powerpoint/2010/main" val="3898198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Experimental Set-up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Materials List: </a:t>
            </a:r>
          </a:p>
          <a:p>
            <a:pPr marL="285750" lvl="0" indent="-285750">
              <a:buFont typeface="Arial" panose="020B0604020202020204" pitchFamily="34" charset="0"/>
              <a:buChar char="•"/>
            </a:pPr>
            <a:r>
              <a:rPr lang="en-US" dirty="0"/>
              <a:t>ESP32 microprocessor </a:t>
            </a:r>
          </a:p>
          <a:p>
            <a:pPr marL="285750" lvl="0" indent="-285750">
              <a:buFont typeface="Arial" panose="020B0604020202020204" pitchFamily="34" charset="0"/>
              <a:buChar char="•"/>
            </a:pPr>
            <a:r>
              <a:rPr lang="en-US" dirty="0"/>
              <a:t>Micro-USB cable</a:t>
            </a:r>
          </a:p>
          <a:p>
            <a:pPr marL="285750" lvl="0" indent="-285750">
              <a:buFont typeface="Arial" panose="020B0604020202020204" pitchFamily="34" charset="0"/>
              <a:buChar char="•"/>
            </a:pPr>
            <a:r>
              <a:rPr lang="en-US" dirty="0"/>
              <a:t>Magnet</a:t>
            </a:r>
          </a:p>
          <a:p>
            <a:endParaRPr lang="en-US" dirty="0"/>
          </a:p>
          <a:p>
            <a:endParaRPr lang="en-US" dirty="0"/>
          </a:p>
        </p:txBody>
      </p:sp>
      <p:pic>
        <p:nvPicPr>
          <p:cNvPr id="4" name="Picture 3" descr="A picture containing text, device&#10;&#10;Description automatically generated">
            <a:extLst>
              <a:ext uri="{FF2B5EF4-FFF2-40B4-BE49-F238E27FC236}">
                <a16:creationId xmlns:a16="http://schemas.microsoft.com/office/drawing/2014/main" id="{B369C4EA-FE64-D911-9E8A-7C82707C8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25" y="1676868"/>
            <a:ext cx="7042602" cy="3961463"/>
          </a:xfrm>
          <a:prstGeom prst="rect">
            <a:avLst/>
          </a:prstGeom>
        </p:spPr>
      </p:pic>
    </p:spTree>
    <p:extLst>
      <p:ext uri="{BB962C8B-B14F-4D97-AF65-F5344CB8AC3E}">
        <p14:creationId xmlns:p14="http://schemas.microsoft.com/office/powerpoint/2010/main" val="3327198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a:bodyPr>
          <a:lstStyle/>
          <a:p>
            <a:r>
              <a:rPr lang="en-US" sz="4400" dirty="0"/>
              <a:t>Raw Data </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Serial Monitor from Arduino IDE showing raw data. </a:t>
            </a:r>
          </a:p>
        </p:txBody>
      </p:sp>
      <p:pic>
        <p:nvPicPr>
          <p:cNvPr id="5" name="Picture 4">
            <a:extLst>
              <a:ext uri="{FF2B5EF4-FFF2-40B4-BE49-F238E27FC236}">
                <a16:creationId xmlns:a16="http://schemas.microsoft.com/office/drawing/2014/main" id="{45FA108A-9088-D79D-F65D-C785B9707EF5}"/>
              </a:ext>
            </a:extLst>
          </p:cNvPr>
          <p:cNvPicPr>
            <a:picLocks noChangeAspect="1"/>
          </p:cNvPicPr>
          <p:nvPr/>
        </p:nvPicPr>
        <p:blipFill>
          <a:blip r:embed="rId2"/>
          <a:stretch>
            <a:fillRect/>
          </a:stretch>
        </p:blipFill>
        <p:spPr>
          <a:xfrm>
            <a:off x="5976938" y="280097"/>
            <a:ext cx="3932237" cy="6297805"/>
          </a:xfrm>
          <a:prstGeom prst="rect">
            <a:avLst/>
          </a:prstGeom>
        </p:spPr>
      </p:pic>
    </p:spTree>
    <p:extLst>
      <p:ext uri="{BB962C8B-B14F-4D97-AF65-F5344CB8AC3E}">
        <p14:creationId xmlns:p14="http://schemas.microsoft.com/office/powerpoint/2010/main" val="523064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a:bodyPr>
          <a:lstStyle/>
          <a:p>
            <a:r>
              <a:rPr lang="en-US" sz="4400" dirty="0"/>
              <a:t>Data Analysis </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Data plotted in Excel. </a:t>
            </a:r>
          </a:p>
          <a:p>
            <a:endParaRPr lang="en-US" dirty="0"/>
          </a:p>
        </p:txBody>
      </p:sp>
      <p:pic>
        <p:nvPicPr>
          <p:cNvPr id="5" name="Picture 4">
            <a:extLst>
              <a:ext uri="{FF2B5EF4-FFF2-40B4-BE49-F238E27FC236}">
                <a16:creationId xmlns:a16="http://schemas.microsoft.com/office/drawing/2014/main" id="{8057F57D-AAA2-E02E-1FFC-EB94CBCFDCD1}"/>
              </a:ext>
            </a:extLst>
          </p:cNvPr>
          <p:cNvPicPr>
            <a:picLocks noChangeAspect="1"/>
          </p:cNvPicPr>
          <p:nvPr/>
        </p:nvPicPr>
        <p:blipFill>
          <a:blip r:embed="rId2"/>
          <a:stretch>
            <a:fillRect/>
          </a:stretch>
        </p:blipFill>
        <p:spPr>
          <a:xfrm>
            <a:off x="4772025" y="1405391"/>
            <a:ext cx="5960247" cy="4047218"/>
          </a:xfrm>
          <a:prstGeom prst="rect">
            <a:avLst/>
          </a:prstGeom>
        </p:spPr>
      </p:pic>
    </p:spTree>
    <p:extLst>
      <p:ext uri="{BB962C8B-B14F-4D97-AF65-F5344CB8AC3E}">
        <p14:creationId xmlns:p14="http://schemas.microsoft.com/office/powerpoint/2010/main" val="709238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results and comment on how the Hall sensor works.</a:t>
            </a:r>
          </a:p>
          <a:p>
            <a:pPr lvl="1"/>
            <a:r>
              <a:rPr lang="en-US" dirty="0"/>
              <a:t>Answer:  Hall sensors work by detecting the presence, absence, or strength of the magnetic field around them. The results determined that the closer the magnetic presence to the sensor the greater the magnitude. </a:t>
            </a:r>
          </a:p>
          <a:p>
            <a:pPr marL="457200" lvl="1" indent="0">
              <a:buNone/>
            </a:pPr>
            <a:endParaRPr lang="en-US" dirty="0"/>
          </a:p>
          <a:p>
            <a:pPr lvl="0"/>
            <a:r>
              <a:rPr lang="en-US" dirty="0"/>
              <a:t>What are some applications for the Hall effect sensor? </a:t>
            </a:r>
          </a:p>
          <a:p>
            <a:pPr lvl="1"/>
            <a:r>
              <a:rPr lang="en-US" dirty="0"/>
              <a:t>Answer:  These sensors can be used to help determine position, temperature, current, and pressure. </a:t>
            </a:r>
          </a:p>
        </p:txBody>
      </p:sp>
    </p:spTree>
    <p:extLst>
      <p:ext uri="{BB962C8B-B14F-4D97-AF65-F5344CB8AC3E}">
        <p14:creationId xmlns:p14="http://schemas.microsoft.com/office/powerpoint/2010/main" val="1245678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Challenges </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2" y="1461171"/>
            <a:ext cx="5429114" cy="4229945"/>
          </a:xfrm>
        </p:spPr>
        <p:txBody>
          <a:bodyPr/>
          <a:lstStyle/>
          <a:p>
            <a:r>
              <a:rPr lang="en-US" dirty="0"/>
              <a:t>Ensuring my object did not rotate while in free-fall.</a:t>
            </a:r>
          </a:p>
          <a:p>
            <a:r>
              <a:rPr lang="en-US" dirty="0"/>
              <a:t>Determining what may have happened to allow my error percentage to be either too high or low.</a:t>
            </a:r>
          </a:p>
          <a:p>
            <a:r>
              <a:rPr lang="en-US" dirty="0"/>
              <a:t>Ensuring my measurements and calculations were correct in correlation to my data.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39</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34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Materials List </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Mega 2560 Board</a:t>
            </a:r>
          </a:p>
          <a:p>
            <a:pPr lvl="0"/>
            <a:r>
              <a:rPr lang="en-US" dirty="0"/>
              <a:t>Ultrasonic sensor HC-SR04</a:t>
            </a:r>
          </a:p>
          <a:p>
            <a:pPr lvl="0"/>
            <a:r>
              <a:rPr lang="en-US" dirty="0"/>
              <a:t>Male to Male Wires</a:t>
            </a:r>
          </a:p>
          <a:p>
            <a:pPr lvl="0"/>
            <a:r>
              <a:rPr lang="en-US" dirty="0"/>
              <a:t>Breadboard</a:t>
            </a:r>
          </a:p>
          <a:p>
            <a:pPr lvl="0"/>
            <a:r>
              <a:rPr lang="en-US" dirty="0"/>
              <a:t>USB cable</a:t>
            </a:r>
          </a:p>
          <a:p>
            <a:pPr lvl="0"/>
            <a:r>
              <a:rPr lang="en-US" dirty="0"/>
              <a:t>Ruler or tape measurer </a:t>
            </a:r>
          </a:p>
          <a:p>
            <a:pPr lvl="0"/>
            <a:r>
              <a:rPr lang="en-US" dirty="0"/>
              <a:t>Object to act as obstacle and/or undergo free-fall </a:t>
            </a:r>
          </a:p>
          <a:p>
            <a:endParaRPr lang="en-US" dirty="0"/>
          </a:p>
          <a:p>
            <a:endParaRPr lang="en-US" dirty="0"/>
          </a:p>
        </p:txBody>
      </p:sp>
      <p:pic>
        <p:nvPicPr>
          <p:cNvPr id="4" name="Picture 3" descr="A close-up of a circuit board&#10;&#10;Description automatically generated with low confidence">
            <a:extLst>
              <a:ext uri="{FF2B5EF4-FFF2-40B4-BE49-F238E27FC236}">
                <a16:creationId xmlns:a16="http://schemas.microsoft.com/office/drawing/2014/main" id="{ECF6CBD3-59FF-63F7-EC01-C5A7883A3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519964" y="1072242"/>
            <a:ext cx="6284686" cy="4713515"/>
          </a:xfrm>
          <a:prstGeom prst="rect">
            <a:avLst/>
          </a:prstGeom>
        </p:spPr>
      </p:pic>
    </p:spTree>
    <p:extLst>
      <p:ext uri="{BB962C8B-B14F-4D97-AF65-F5344CB8AC3E}">
        <p14:creationId xmlns:p14="http://schemas.microsoft.com/office/powerpoint/2010/main" val="419575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Career Skills</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0862" y="1461171"/>
            <a:ext cx="4812708" cy="4407366"/>
          </a:xfrm>
        </p:spPr>
        <p:txBody>
          <a:bodyPr>
            <a:normAutofit/>
          </a:bodyPr>
          <a:lstStyle/>
          <a:p>
            <a:pPr lvl="0"/>
            <a:r>
              <a:rPr lang="en-US" dirty="0"/>
              <a:t>Solving quantitative problems </a:t>
            </a:r>
          </a:p>
          <a:p>
            <a:pPr lvl="0"/>
            <a:r>
              <a:rPr lang="en-US" dirty="0"/>
              <a:t>Obtain, organize, analyze, and interpret scientific data</a:t>
            </a:r>
          </a:p>
          <a:p>
            <a:pPr lvl="0"/>
            <a:r>
              <a:rPr lang="en-US" dirty="0"/>
              <a:t>Prepare technical reports</a:t>
            </a:r>
          </a:p>
          <a:p>
            <a:pPr lvl="0"/>
            <a:r>
              <a:rPr lang="en-US" dirty="0"/>
              <a:t>Problem-solving</a:t>
            </a:r>
          </a:p>
          <a:p>
            <a:pPr lvl="0"/>
            <a:endParaRPr lang="en-US" dirty="0"/>
          </a:p>
          <a:p>
            <a:endParaRPr lang="en-US" dirty="0"/>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40</a:t>
            </a:fld>
            <a:endParaRPr lang="en-US"/>
          </a:p>
        </p:txBody>
      </p:sp>
    </p:spTree>
    <p:extLst>
      <p:ext uri="{BB962C8B-B14F-4D97-AF65-F5344CB8AC3E}">
        <p14:creationId xmlns:p14="http://schemas.microsoft.com/office/powerpoint/2010/main" val="1420547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fontScale="77500" lnSpcReduction="20000"/>
          </a:bodyPr>
          <a:lstStyle/>
          <a:p>
            <a:r>
              <a:rPr lang="en-US" dirty="0"/>
              <a:t>This project utilized an ultrasonic sensor to measure the free fall motion of an object and the data collected was used to conduct an analysis on the conservation of energy.  The Hall effect was used to show the relationship </a:t>
            </a:r>
            <a:r>
              <a:rPr lang="en-US"/>
              <a:t>between electric </a:t>
            </a:r>
            <a:r>
              <a:rPr lang="en-US" dirty="0"/>
              <a:t>and magnetic fields.  Physics describes the governing laws of the universe and with the IoT being a part of our daily lives we must understand physics to  help build a better world with technology.</a:t>
            </a:r>
          </a:p>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41</a:t>
            </a:fld>
            <a:endParaRPr lang="en-US"/>
          </a:p>
        </p:txBody>
      </p:sp>
    </p:spTree>
    <p:extLst>
      <p:ext uri="{BB962C8B-B14F-4D97-AF65-F5344CB8AC3E}">
        <p14:creationId xmlns:p14="http://schemas.microsoft.com/office/powerpoint/2010/main" val="352156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Maricia Epps		</a:t>
            </a:r>
          </a:p>
          <a:p>
            <a:r>
              <a:rPr lang="en-US" dirty="0"/>
              <a:t>maricia.epps@gmail.com</a:t>
            </a:r>
          </a:p>
          <a:p>
            <a:r>
              <a:rPr lang="en-US" dirty="0"/>
              <a:t>https://mariciaepps.wixsite.com/website</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42</a:t>
            </a:fld>
            <a:endParaRPr lang="en-US"/>
          </a:p>
        </p:txBody>
      </p:sp>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Materials List </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Mega 2560 Board</a:t>
            </a:r>
          </a:p>
          <a:p>
            <a:pPr lvl="0"/>
            <a:r>
              <a:rPr lang="en-US" dirty="0"/>
              <a:t>Rotary Encoder Module KY-040</a:t>
            </a:r>
          </a:p>
          <a:p>
            <a:pPr lvl="0"/>
            <a:r>
              <a:rPr lang="en-US" dirty="0"/>
              <a:t>Male to Female Wires</a:t>
            </a:r>
          </a:p>
          <a:p>
            <a:pPr lvl="0"/>
            <a:r>
              <a:rPr lang="en-US" dirty="0"/>
              <a:t>USB cable</a:t>
            </a:r>
          </a:p>
          <a:p>
            <a:pPr lvl="0"/>
            <a:r>
              <a:rPr lang="en-US" dirty="0"/>
              <a:t>Object to attach onto rotary encoder </a:t>
            </a:r>
          </a:p>
          <a:p>
            <a:pPr lvl="0"/>
            <a:r>
              <a:rPr lang="en-US" dirty="0"/>
              <a:t>Ruler or tape measurer </a:t>
            </a:r>
          </a:p>
        </p:txBody>
      </p:sp>
      <p:pic>
        <p:nvPicPr>
          <p:cNvPr id="4" name="Picture 3" descr="A picture containing text, indoor&#10;&#10;Description automatically generated">
            <a:extLst>
              <a:ext uri="{FF2B5EF4-FFF2-40B4-BE49-F238E27FC236}">
                <a16:creationId xmlns:a16="http://schemas.microsoft.com/office/drawing/2014/main" id="{4B4BFE00-56F0-C41D-C10D-0B3DC040B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52143" y="1201057"/>
            <a:ext cx="5950857" cy="4463143"/>
          </a:xfrm>
          <a:prstGeom prst="rect">
            <a:avLst/>
          </a:prstGeom>
        </p:spPr>
      </p:pic>
    </p:spTree>
    <p:extLst>
      <p:ext uri="{BB962C8B-B14F-4D97-AF65-F5344CB8AC3E}">
        <p14:creationId xmlns:p14="http://schemas.microsoft.com/office/powerpoint/2010/main" val="218656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Materials List </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ESP32 microprocessor </a:t>
            </a:r>
          </a:p>
          <a:p>
            <a:pPr lvl="0"/>
            <a:r>
              <a:rPr lang="en-US" dirty="0"/>
              <a:t>Micro-USB to USB cable</a:t>
            </a:r>
          </a:p>
          <a:p>
            <a:pPr lvl="0"/>
            <a:r>
              <a:rPr lang="en-US" dirty="0"/>
              <a:t>Magnet</a:t>
            </a:r>
          </a:p>
          <a:p>
            <a:pPr lvl="0"/>
            <a:endParaRPr lang="en-US" dirty="0"/>
          </a:p>
        </p:txBody>
      </p:sp>
      <p:pic>
        <p:nvPicPr>
          <p:cNvPr id="4" name="Picture 3">
            <a:extLst>
              <a:ext uri="{FF2B5EF4-FFF2-40B4-BE49-F238E27FC236}">
                <a16:creationId xmlns:a16="http://schemas.microsoft.com/office/drawing/2014/main" id="{48E00B5A-8E06-376D-7DFB-AA581F40D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808776" y="1553595"/>
            <a:ext cx="5665106" cy="4248830"/>
          </a:xfrm>
          <a:prstGeom prst="rect">
            <a:avLst/>
          </a:prstGeom>
        </p:spPr>
      </p:pic>
    </p:spTree>
    <p:extLst>
      <p:ext uri="{BB962C8B-B14F-4D97-AF65-F5344CB8AC3E}">
        <p14:creationId xmlns:p14="http://schemas.microsoft.com/office/powerpoint/2010/main" val="243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457200"/>
            <a:ext cx="4078721" cy="1600200"/>
          </a:xfrm>
        </p:spPr>
        <p:txBody>
          <a:bodyPr>
            <a:normAutofit fontScale="90000"/>
          </a:bodyPr>
          <a:lstStyle/>
          <a:p>
            <a:r>
              <a:rPr lang="en-US" sz="4400" dirty="0"/>
              <a:t>Required Software</a:t>
            </a:r>
            <a:br>
              <a:rPr lang="en-US" sz="4400" dirty="0"/>
            </a:br>
            <a:endParaRPr lang="en-US" sz="44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Microsoft Excel installed and running</a:t>
            </a:r>
          </a:p>
        </p:txBody>
      </p:sp>
      <p:pic>
        <p:nvPicPr>
          <p:cNvPr id="4" name="Picture 3" descr="Graphical user interface, application, table, Excel&#10;&#10;Description automatically generated">
            <a:extLst>
              <a:ext uri="{FF2B5EF4-FFF2-40B4-BE49-F238E27FC236}">
                <a16:creationId xmlns:a16="http://schemas.microsoft.com/office/drawing/2014/main" id="{74A37520-6060-8564-24EC-173D584B4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25" y="1879478"/>
            <a:ext cx="7122612" cy="3811588"/>
          </a:xfrm>
          <a:prstGeom prst="rect">
            <a:avLst/>
          </a:prstGeom>
        </p:spPr>
      </p:pic>
    </p:spTree>
    <p:extLst>
      <p:ext uri="{BB962C8B-B14F-4D97-AF65-F5344CB8AC3E}">
        <p14:creationId xmlns:p14="http://schemas.microsoft.com/office/powerpoint/2010/main" val="344085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457200"/>
            <a:ext cx="4078721" cy="1600200"/>
          </a:xfrm>
        </p:spPr>
        <p:txBody>
          <a:bodyPr>
            <a:normAutofit fontScale="90000"/>
          </a:bodyPr>
          <a:lstStyle/>
          <a:p>
            <a:r>
              <a:rPr lang="en-US" sz="4400" dirty="0"/>
              <a:t>Required Software</a:t>
            </a:r>
            <a:br>
              <a:rPr lang="en-US" sz="4400" dirty="0"/>
            </a:br>
            <a:endParaRPr lang="en-US" sz="44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Arduino IDE installed and running</a:t>
            </a:r>
          </a:p>
        </p:txBody>
      </p:sp>
      <p:pic>
        <p:nvPicPr>
          <p:cNvPr id="4" name="Picture 3" descr="Shape, rectangle&#10;&#10;Description automatically generated">
            <a:extLst>
              <a:ext uri="{FF2B5EF4-FFF2-40B4-BE49-F238E27FC236}">
                <a16:creationId xmlns:a16="http://schemas.microsoft.com/office/drawing/2014/main" id="{D3331AA1-4A19-1EE2-02D7-1242A2BF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25" y="1523206"/>
            <a:ext cx="7132369" cy="3811588"/>
          </a:xfrm>
          <a:prstGeom prst="rect">
            <a:avLst/>
          </a:prstGeom>
        </p:spPr>
      </p:pic>
    </p:spTree>
    <p:extLst>
      <p:ext uri="{BB962C8B-B14F-4D97-AF65-F5344CB8AC3E}">
        <p14:creationId xmlns:p14="http://schemas.microsoft.com/office/powerpoint/2010/main" val="101586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681005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Precision of the Ultrasonic Sensor</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9</a:t>
            </a:fld>
            <a:endParaRPr lang="en-US"/>
          </a:p>
        </p:txBody>
      </p:sp>
    </p:spTree>
    <p:extLst>
      <p:ext uri="{BB962C8B-B14F-4D97-AF65-F5344CB8AC3E}">
        <p14:creationId xmlns:p14="http://schemas.microsoft.com/office/powerpoint/2010/main" val="307912436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{98536E62-4286-48A7-A127-D21327E5E175}tf33713516_win32</Template>
  <TotalTime>142</TotalTime>
  <Words>1565</Words>
  <Application>Microsoft Office PowerPoint</Application>
  <PresentationFormat>Widescreen</PresentationFormat>
  <Paragraphs>266</Paragraphs>
  <Slides>42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 Math</vt:lpstr>
      <vt:lpstr>Gill Sans MT</vt:lpstr>
      <vt:lpstr>Liberation Serif</vt:lpstr>
      <vt:lpstr>Walbaum Display</vt:lpstr>
      <vt:lpstr>3DFloatVTI</vt:lpstr>
      <vt:lpstr>Fundamental Laws of Physics</vt:lpstr>
      <vt:lpstr>Introduction</vt:lpstr>
      <vt:lpstr>Materials List</vt:lpstr>
      <vt:lpstr>Materials List </vt:lpstr>
      <vt:lpstr>Materials List </vt:lpstr>
      <vt:lpstr>Materials List </vt:lpstr>
      <vt:lpstr>Required Software </vt:lpstr>
      <vt:lpstr>Required Software </vt:lpstr>
      <vt:lpstr>Precision of the Ultrasonic Sensor</vt:lpstr>
      <vt:lpstr>Experimental Set-up</vt:lpstr>
      <vt:lpstr>Raw Data</vt:lpstr>
      <vt:lpstr>Data Collection</vt:lpstr>
      <vt:lpstr>Data Analysis</vt:lpstr>
      <vt:lpstr>Conclusions</vt:lpstr>
      <vt:lpstr>Gravitational Acceleration </vt:lpstr>
      <vt:lpstr>Experimental Set-up</vt:lpstr>
      <vt:lpstr>Serial Monitor </vt:lpstr>
      <vt:lpstr>Excel Table </vt:lpstr>
      <vt:lpstr>Excel Graph </vt:lpstr>
      <vt:lpstr>Data Collection</vt:lpstr>
      <vt:lpstr>Data Analysis</vt:lpstr>
      <vt:lpstr>Conclusions</vt:lpstr>
      <vt:lpstr>Conservation of Energy</vt:lpstr>
      <vt:lpstr>Excel Table </vt:lpstr>
      <vt:lpstr>Excel Graph </vt:lpstr>
      <vt:lpstr>Data Validation </vt:lpstr>
      <vt:lpstr>Conclusions</vt:lpstr>
      <vt:lpstr>Rotational Motion</vt:lpstr>
      <vt:lpstr>Experimental Set-up </vt:lpstr>
      <vt:lpstr>Raw Data </vt:lpstr>
      <vt:lpstr>Data Collection</vt:lpstr>
      <vt:lpstr>Data Analysis</vt:lpstr>
      <vt:lpstr>Conclusions</vt:lpstr>
      <vt:lpstr>Hall Effect</vt:lpstr>
      <vt:lpstr>Experimental Set-up</vt:lpstr>
      <vt:lpstr>Raw Data </vt:lpstr>
      <vt:lpstr>Data Analysis </vt:lpstr>
      <vt:lpstr>Conclusions</vt:lpstr>
      <vt:lpstr>Challenges </vt:lpstr>
      <vt:lpstr>Career Skills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Laws of Physics</dc:title>
  <dc:creator>Maricia Epps</dc:creator>
  <cp:lastModifiedBy>Maricia Epps</cp:lastModifiedBy>
  <cp:revision>1</cp:revision>
  <dcterms:created xsi:type="dcterms:W3CDTF">2022-10-19T16:39:31Z</dcterms:created>
  <dcterms:modified xsi:type="dcterms:W3CDTF">2022-10-21T22:20:58Z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