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2"/>
  </p:notesMasterIdLst>
  <p:handoutMasterIdLst>
    <p:handoutMasterId r:id="rId33"/>
  </p:handoutMasterIdLst>
  <p:sldIdLst>
    <p:sldId id="257" r:id="rId5"/>
    <p:sldId id="384" r:id="rId6"/>
    <p:sldId id="317" r:id="rId7"/>
    <p:sldId id="392" r:id="rId8"/>
    <p:sldId id="394" r:id="rId9"/>
    <p:sldId id="398" r:id="rId10"/>
    <p:sldId id="258" r:id="rId11"/>
    <p:sldId id="260" r:id="rId12"/>
    <p:sldId id="393" r:id="rId13"/>
    <p:sldId id="262" r:id="rId14"/>
    <p:sldId id="263" r:id="rId15"/>
    <p:sldId id="264" r:id="rId16"/>
    <p:sldId id="395" r:id="rId17"/>
    <p:sldId id="399" r:id="rId18"/>
    <p:sldId id="400" r:id="rId19"/>
    <p:sldId id="261" r:id="rId20"/>
    <p:sldId id="396" r:id="rId21"/>
    <p:sldId id="401" r:id="rId22"/>
    <p:sldId id="397" r:id="rId23"/>
    <p:sldId id="402" r:id="rId24"/>
    <p:sldId id="403" r:id="rId25"/>
    <p:sldId id="404" r:id="rId26"/>
    <p:sldId id="406" r:id="rId27"/>
    <p:sldId id="407" r:id="rId28"/>
    <p:sldId id="408" r:id="rId29"/>
    <p:sldId id="270" r:id="rId30"/>
    <p:sldId id="32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29F9C-15ED-41FC-A794-C7A4AC79599B}" v="6" dt="2022-04-23T21:13:33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cia Epps" userId="75634a34729a359e" providerId="LiveId" clId="{A7F29F9C-15ED-41FC-A794-C7A4AC79599B}"/>
    <pc:docChg chg="undo custSel addSld delSld modSld sldOrd">
      <pc:chgData name="Maricia Epps" userId="75634a34729a359e" providerId="LiveId" clId="{A7F29F9C-15ED-41FC-A794-C7A4AC79599B}" dt="2022-04-23T21:37:55.523" v="814" actId="20577"/>
      <pc:docMkLst>
        <pc:docMk/>
      </pc:docMkLst>
      <pc:sldChg chg="add del">
        <pc:chgData name="Maricia Epps" userId="75634a34729a359e" providerId="LiveId" clId="{A7F29F9C-15ED-41FC-A794-C7A4AC79599B}" dt="2022-04-23T21:05:28.431" v="3" actId="47"/>
        <pc:sldMkLst>
          <pc:docMk/>
          <pc:sldMk cId="737525519" sldId="256"/>
        </pc:sldMkLst>
      </pc:sldChg>
      <pc:sldChg chg="modSp add mod">
        <pc:chgData name="Maricia Epps" userId="75634a34729a359e" providerId="LiveId" clId="{A7F29F9C-15ED-41FC-A794-C7A4AC79599B}" dt="2022-04-23T21:25:54.625" v="437" actId="20577"/>
        <pc:sldMkLst>
          <pc:docMk/>
          <pc:sldMk cId="1857308462" sldId="258"/>
        </pc:sldMkLst>
        <pc:spChg chg="mod">
          <ac:chgData name="Maricia Epps" userId="75634a34729a359e" providerId="LiveId" clId="{A7F29F9C-15ED-41FC-A794-C7A4AC79599B}" dt="2022-04-23T21:25:54.625" v="437" actId="20577"/>
          <ac:spMkLst>
            <pc:docMk/>
            <pc:sldMk cId="1857308462" sldId="258"/>
            <ac:spMk id="7" creationId="{93A4691B-2D9F-4647-9D3E-42EE87623D59}"/>
          </ac:spMkLst>
        </pc:spChg>
      </pc:sldChg>
      <pc:sldChg chg="modSp add mod">
        <pc:chgData name="Maricia Epps" userId="75634a34729a359e" providerId="LiveId" clId="{A7F29F9C-15ED-41FC-A794-C7A4AC79599B}" dt="2022-04-23T21:25:58.738" v="438" actId="20577"/>
        <pc:sldMkLst>
          <pc:docMk/>
          <pc:sldMk cId="2811827624" sldId="260"/>
        </pc:sldMkLst>
        <pc:spChg chg="mod">
          <ac:chgData name="Maricia Epps" userId="75634a34729a359e" providerId="LiveId" clId="{A7F29F9C-15ED-41FC-A794-C7A4AC79599B}" dt="2022-04-23T21:25:58.738" v="438" actId="20577"/>
          <ac:spMkLst>
            <pc:docMk/>
            <pc:sldMk cId="2811827624" sldId="260"/>
            <ac:spMk id="7" creationId="{93A4691B-2D9F-4647-9D3E-42EE87623D59}"/>
          </ac:spMkLst>
        </pc:spChg>
      </pc:sldChg>
      <pc:sldChg chg="modSp add mod">
        <pc:chgData name="Maricia Epps" userId="75634a34729a359e" providerId="LiveId" clId="{A7F29F9C-15ED-41FC-A794-C7A4AC79599B}" dt="2022-04-23T21:26:16.017" v="442" actId="20577"/>
        <pc:sldMkLst>
          <pc:docMk/>
          <pc:sldMk cId="3783171923" sldId="261"/>
        </pc:sldMkLst>
        <pc:spChg chg="mod">
          <ac:chgData name="Maricia Epps" userId="75634a34729a359e" providerId="LiveId" clId="{A7F29F9C-15ED-41FC-A794-C7A4AC79599B}" dt="2022-04-23T21:26:16.017" v="442" actId="20577"/>
          <ac:spMkLst>
            <pc:docMk/>
            <pc:sldMk cId="3783171923" sldId="261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5:38.694" v="434" actId="20577"/>
        <pc:sldMkLst>
          <pc:docMk/>
          <pc:sldMk cId="3144147579" sldId="262"/>
        </pc:sldMkLst>
        <pc:spChg chg="mod">
          <ac:chgData name="Maricia Epps" userId="75634a34729a359e" providerId="LiveId" clId="{A7F29F9C-15ED-41FC-A794-C7A4AC79599B}" dt="2022-04-23T21:25:38.694" v="434" actId="20577"/>
          <ac:spMkLst>
            <pc:docMk/>
            <pc:sldMk cId="3144147579" sldId="262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5:35.156" v="433" actId="20577"/>
        <pc:sldMkLst>
          <pc:docMk/>
          <pc:sldMk cId="3165255588" sldId="263"/>
        </pc:sldMkLst>
        <pc:spChg chg="mod">
          <ac:chgData name="Maricia Epps" userId="75634a34729a359e" providerId="LiveId" clId="{A7F29F9C-15ED-41FC-A794-C7A4AC79599B}" dt="2022-04-23T21:25:35.156" v="433" actId="20577"/>
          <ac:spMkLst>
            <pc:docMk/>
            <pc:sldMk cId="3165255588" sldId="263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6:06.594" v="439" actId="20577"/>
        <pc:sldMkLst>
          <pc:docMk/>
          <pc:sldMk cId="1840565730" sldId="264"/>
        </pc:sldMkLst>
        <pc:spChg chg="mod">
          <ac:chgData name="Maricia Epps" userId="75634a34729a359e" providerId="LiveId" clId="{A7F29F9C-15ED-41FC-A794-C7A4AC79599B}" dt="2022-04-23T21:08:35.971" v="26" actId="1076"/>
          <ac:spMkLst>
            <pc:docMk/>
            <pc:sldMk cId="1840565730" sldId="264"/>
            <ac:spMk id="2" creationId="{12570DED-E942-4274-A5C5-61D0403EDC64}"/>
          </ac:spMkLst>
        </pc:spChg>
        <pc:spChg chg="mod">
          <ac:chgData name="Maricia Epps" userId="75634a34729a359e" providerId="LiveId" clId="{A7F29F9C-15ED-41FC-A794-C7A4AC79599B}" dt="2022-04-23T21:26:06.594" v="439" actId="20577"/>
          <ac:spMkLst>
            <pc:docMk/>
            <pc:sldMk cId="1840565730" sldId="264"/>
            <ac:spMk id="7" creationId="{FADDAB32-E602-42AB-85E5-81A683738955}"/>
          </ac:spMkLst>
        </pc:spChg>
      </pc:sldChg>
      <pc:sldChg chg="del">
        <pc:chgData name="Maricia Epps" userId="75634a34729a359e" providerId="LiveId" clId="{A7F29F9C-15ED-41FC-A794-C7A4AC79599B}" dt="2022-04-23T21:12:00.672" v="56" actId="47"/>
        <pc:sldMkLst>
          <pc:docMk/>
          <pc:sldMk cId="2979876663" sldId="268"/>
        </pc:sldMkLst>
      </pc:sldChg>
      <pc:sldChg chg="delSp modSp mod">
        <pc:chgData name="Maricia Epps" userId="75634a34729a359e" providerId="LiveId" clId="{A7F29F9C-15ED-41FC-A794-C7A4AC79599B}" dt="2022-04-23T21:36:55.036" v="661" actId="20577"/>
        <pc:sldMkLst>
          <pc:docMk/>
          <pc:sldMk cId="3891345585" sldId="270"/>
        </pc:sldMkLst>
        <pc:spChg chg="mod">
          <ac:chgData name="Maricia Epps" userId="75634a34729a359e" providerId="LiveId" clId="{A7F29F9C-15ED-41FC-A794-C7A4AC79599B}" dt="2022-04-23T21:27:27.952" v="488" actId="20577"/>
          <ac:spMkLst>
            <pc:docMk/>
            <pc:sldMk cId="3891345585" sldId="270"/>
            <ac:spMk id="7" creationId="{4B18D636-CC10-4B1E-AA38-419DCCF2D9C9}"/>
          </ac:spMkLst>
        </pc:spChg>
        <pc:spChg chg="del mod">
          <ac:chgData name="Maricia Epps" userId="75634a34729a359e" providerId="LiveId" clId="{A7F29F9C-15ED-41FC-A794-C7A4AC79599B}" dt="2022-04-23T21:31:45.002" v="507" actId="478"/>
          <ac:spMkLst>
            <pc:docMk/>
            <pc:sldMk cId="3891345585" sldId="270"/>
            <ac:spMk id="9" creationId="{0D098C43-2F2A-4100-89BC-5931039293FA}"/>
          </ac:spMkLst>
        </pc:spChg>
        <pc:spChg chg="mod">
          <ac:chgData name="Maricia Epps" userId="75634a34729a359e" providerId="LiveId" clId="{A7F29F9C-15ED-41FC-A794-C7A4AC79599B}" dt="2022-04-23T21:35:47.230" v="583" actId="20577"/>
          <ac:spMkLst>
            <pc:docMk/>
            <pc:sldMk cId="3891345585" sldId="270"/>
            <ac:spMk id="10" creationId="{1DB251F7-EBE7-46AC-A920-FFE2C5AF68EA}"/>
          </ac:spMkLst>
        </pc:spChg>
        <pc:spChg chg="del mod">
          <ac:chgData name="Maricia Epps" userId="75634a34729a359e" providerId="LiveId" clId="{A7F29F9C-15ED-41FC-A794-C7A4AC79599B}" dt="2022-04-23T21:31:47.245" v="508" actId="478"/>
          <ac:spMkLst>
            <pc:docMk/>
            <pc:sldMk cId="3891345585" sldId="270"/>
            <ac:spMk id="11" creationId="{60726BA7-44D6-4116-90E3-38325026EAAD}"/>
          </ac:spMkLst>
        </pc:spChg>
        <pc:spChg chg="mod">
          <ac:chgData name="Maricia Epps" userId="75634a34729a359e" providerId="LiveId" clId="{A7F29F9C-15ED-41FC-A794-C7A4AC79599B}" dt="2022-04-23T21:36:55.036" v="661" actId="20577"/>
          <ac:spMkLst>
            <pc:docMk/>
            <pc:sldMk cId="3891345585" sldId="270"/>
            <ac:spMk id="12" creationId="{7FB7F30B-2A84-4C44-BC5A-E826ED6E74A2}"/>
          </ac:spMkLst>
        </pc:spChg>
      </pc:sldChg>
      <pc:sldChg chg="del">
        <pc:chgData name="Maricia Epps" userId="75634a34729a359e" providerId="LiveId" clId="{A7F29F9C-15ED-41FC-A794-C7A4AC79599B}" dt="2022-04-23T21:11:57.250" v="55" actId="47"/>
        <pc:sldMkLst>
          <pc:docMk/>
          <pc:sldMk cId="2624630061" sldId="272"/>
        </pc:sldMkLst>
      </pc:sldChg>
      <pc:sldChg chg="del ord">
        <pc:chgData name="Maricia Epps" userId="75634a34729a359e" providerId="LiveId" clId="{A7F29F9C-15ED-41FC-A794-C7A4AC79599B}" dt="2022-04-23T21:11:41.794" v="54" actId="47"/>
        <pc:sldMkLst>
          <pc:docMk/>
          <pc:sldMk cId="3740286033" sldId="277"/>
        </pc:sldMkLst>
      </pc:sldChg>
      <pc:sldChg chg="del">
        <pc:chgData name="Maricia Epps" userId="75634a34729a359e" providerId="LiveId" clId="{A7F29F9C-15ED-41FC-A794-C7A4AC79599B}" dt="2022-04-23T21:12:08.189" v="57" actId="47"/>
        <pc:sldMkLst>
          <pc:docMk/>
          <pc:sldMk cId="2496947791" sldId="278"/>
        </pc:sldMkLst>
      </pc:sldChg>
      <pc:sldChg chg="del">
        <pc:chgData name="Maricia Epps" userId="75634a34729a359e" providerId="LiveId" clId="{A7F29F9C-15ED-41FC-A794-C7A4AC79599B}" dt="2022-04-23T21:12:10.781" v="58" actId="47"/>
        <pc:sldMkLst>
          <pc:docMk/>
          <pc:sldMk cId="395518310" sldId="279"/>
        </pc:sldMkLst>
      </pc:sldChg>
      <pc:sldChg chg="del">
        <pc:chgData name="Maricia Epps" userId="75634a34729a359e" providerId="LiveId" clId="{A7F29F9C-15ED-41FC-A794-C7A4AC79599B}" dt="2022-04-23T21:27:34.432" v="489" actId="47"/>
        <pc:sldMkLst>
          <pc:docMk/>
          <pc:sldMk cId="1420547054" sldId="281"/>
        </pc:sldMkLst>
      </pc:sldChg>
      <pc:sldChg chg="modSp mod">
        <pc:chgData name="Maricia Epps" userId="75634a34729a359e" providerId="LiveId" clId="{A7F29F9C-15ED-41FC-A794-C7A4AC79599B}" dt="2022-04-23T21:37:55.523" v="814" actId="20577"/>
        <pc:sldMkLst>
          <pc:docMk/>
          <pc:sldMk cId="3521561301" sldId="321"/>
        </pc:sldMkLst>
        <pc:spChg chg="mod">
          <ac:chgData name="Maricia Epps" userId="75634a34729a359e" providerId="LiveId" clId="{A7F29F9C-15ED-41FC-A794-C7A4AC79599B}" dt="2022-04-23T21:27:41.057" v="503" actId="20577"/>
          <ac:spMkLst>
            <pc:docMk/>
            <pc:sldMk cId="3521561301" sldId="321"/>
            <ac:spMk id="11" creationId="{581E8936-2270-47FE-94A4-398CB123EF90}"/>
          </ac:spMkLst>
        </pc:spChg>
        <pc:spChg chg="mod">
          <ac:chgData name="Maricia Epps" userId="75634a34729a359e" providerId="LiveId" clId="{A7F29F9C-15ED-41FC-A794-C7A4AC79599B}" dt="2022-04-23T21:37:55.523" v="814" actId="20577"/>
          <ac:spMkLst>
            <pc:docMk/>
            <pc:sldMk cId="3521561301" sldId="321"/>
            <ac:spMk id="13" creationId="{C0287FEC-3826-4868-8D93-52429C6156F5}"/>
          </ac:spMkLst>
        </pc:spChg>
      </pc:sldChg>
      <pc:sldChg chg="del">
        <pc:chgData name="Maricia Epps" userId="75634a34729a359e" providerId="LiveId" clId="{A7F29F9C-15ED-41FC-A794-C7A4AC79599B}" dt="2022-04-23T21:27:45.603" v="504" actId="47"/>
        <pc:sldMkLst>
          <pc:docMk/>
          <pc:sldMk cId="3247798845" sldId="391"/>
        </pc:sldMkLst>
      </pc:sldChg>
      <pc:sldChg chg="modSp mod">
        <pc:chgData name="Maricia Epps" userId="75634a34729a359e" providerId="LiveId" clId="{A7F29F9C-15ED-41FC-A794-C7A4AC79599B}" dt="2022-04-23T21:25:46.802" v="435" actId="20577"/>
        <pc:sldMkLst>
          <pc:docMk/>
          <pc:sldMk cId="3064618537" sldId="392"/>
        </pc:sldMkLst>
        <pc:spChg chg="mod">
          <ac:chgData name="Maricia Epps" userId="75634a34729a359e" providerId="LiveId" clId="{A7F29F9C-15ED-41FC-A794-C7A4AC79599B}" dt="2022-04-23T21:25:46.802" v="435" actId="20577"/>
          <ac:spMkLst>
            <pc:docMk/>
            <pc:sldMk cId="3064618537" sldId="392"/>
            <ac:spMk id="7" creationId="{FADDAB32-E602-42AB-85E5-81A683738955}"/>
          </ac:spMkLst>
        </pc:spChg>
      </pc:sldChg>
      <pc:sldChg chg="modSp mod">
        <pc:chgData name="Maricia Epps" userId="75634a34729a359e" providerId="LiveId" clId="{A7F29F9C-15ED-41FC-A794-C7A4AC79599B}" dt="2022-04-23T21:15:20.318" v="144" actId="20577"/>
        <pc:sldMkLst>
          <pc:docMk/>
          <pc:sldMk cId="1846482018" sldId="393"/>
        </pc:sldMkLst>
        <pc:spChg chg="mod">
          <ac:chgData name="Maricia Epps" userId="75634a34729a359e" providerId="LiveId" clId="{A7F29F9C-15ED-41FC-A794-C7A4AC79599B}" dt="2022-04-23T21:14:46.847" v="95" actId="20577"/>
          <ac:spMkLst>
            <pc:docMk/>
            <pc:sldMk cId="1846482018" sldId="393"/>
            <ac:spMk id="15" creationId="{40F1DF5B-353A-4270-8C10-6A1509441174}"/>
          </ac:spMkLst>
        </pc:spChg>
        <pc:spChg chg="mod">
          <ac:chgData name="Maricia Epps" userId="75634a34729a359e" providerId="LiveId" clId="{A7F29F9C-15ED-41FC-A794-C7A4AC79599B}" dt="2022-04-23T21:15:20.318" v="144" actId="20577"/>
          <ac:spMkLst>
            <pc:docMk/>
            <pc:sldMk cId="1846482018" sldId="393"/>
            <ac:spMk id="16" creationId="{4BDCF583-1D5D-4235-97C2-39272B80A0B1}"/>
          </ac:spMkLst>
        </pc:spChg>
      </pc:sldChg>
      <pc:sldChg chg="ord">
        <pc:chgData name="Maricia Epps" userId="75634a34729a359e" providerId="LiveId" clId="{A7F29F9C-15ED-41FC-A794-C7A4AC79599B}" dt="2022-04-23T21:05:10.545" v="1"/>
        <pc:sldMkLst>
          <pc:docMk/>
          <pc:sldMk cId="4039098947" sldId="394"/>
        </pc:sldMkLst>
      </pc:sldChg>
      <pc:sldChg chg="modSp mod">
        <pc:chgData name="Maricia Epps" userId="75634a34729a359e" providerId="LiveId" clId="{A7F29F9C-15ED-41FC-A794-C7A4AC79599B}" dt="2022-04-23T21:16:44.866" v="203" actId="20577"/>
        <pc:sldMkLst>
          <pc:docMk/>
          <pc:sldMk cId="1232692981" sldId="395"/>
        </pc:sldMkLst>
        <pc:spChg chg="mod">
          <ac:chgData name="Maricia Epps" userId="75634a34729a359e" providerId="LiveId" clId="{A7F29F9C-15ED-41FC-A794-C7A4AC79599B}" dt="2022-04-23T21:16:25.186" v="156" actId="20577"/>
          <ac:spMkLst>
            <pc:docMk/>
            <pc:sldMk cId="1232692981" sldId="395"/>
            <ac:spMk id="15" creationId="{40F1DF5B-353A-4270-8C10-6A1509441174}"/>
          </ac:spMkLst>
        </pc:spChg>
        <pc:spChg chg="mod">
          <ac:chgData name="Maricia Epps" userId="75634a34729a359e" providerId="LiveId" clId="{A7F29F9C-15ED-41FC-A794-C7A4AC79599B}" dt="2022-04-23T21:16:44.866" v="203" actId="20577"/>
          <ac:spMkLst>
            <pc:docMk/>
            <pc:sldMk cId="1232692981" sldId="395"/>
            <ac:spMk id="16" creationId="{4BDCF583-1D5D-4235-97C2-39272B80A0B1}"/>
          </ac:spMkLst>
        </pc:spChg>
      </pc:sldChg>
      <pc:sldChg chg="modSp mod">
        <pc:chgData name="Maricia Epps" userId="75634a34729a359e" providerId="LiveId" clId="{A7F29F9C-15ED-41FC-A794-C7A4AC79599B}" dt="2022-04-23T21:17:42.631" v="241" actId="20577"/>
        <pc:sldMkLst>
          <pc:docMk/>
          <pc:sldMk cId="3387767413" sldId="396"/>
        </pc:sldMkLst>
        <pc:spChg chg="mod">
          <ac:chgData name="Maricia Epps" userId="75634a34729a359e" providerId="LiveId" clId="{A7F29F9C-15ED-41FC-A794-C7A4AC79599B}" dt="2022-04-23T21:17:21.238" v="208" actId="20577"/>
          <ac:spMkLst>
            <pc:docMk/>
            <pc:sldMk cId="3387767413" sldId="396"/>
            <ac:spMk id="15" creationId="{40F1DF5B-353A-4270-8C10-6A1509441174}"/>
          </ac:spMkLst>
        </pc:spChg>
        <pc:spChg chg="mod">
          <ac:chgData name="Maricia Epps" userId="75634a34729a359e" providerId="LiveId" clId="{A7F29F9C-15ED-41FC-A794-C7A4AC79599B}" dt="2022-04-23T21:17:42.631" v="241" actId="20577"/>
          <ac:spMkLst>
            <pc:docMk/>
            <pc:sldMk cId="3387767413" sldId="396"/>
            <ac:spMk id="16" creationId="{4BDCF583-1D5D-4235-97C2-39272B80A0B1}"/>
          </ac:spMkLst>
        </pc:spChg>
      </pc:sldChg>
      <pc:sldChg chg="modSp mod">
        <pc:chgData name="Maricia Epps" userId="75634a34729a359e" providerId="LiveId" clId="{A7F29F9C-15ED-41FC-A794-C7A4AC79599B}" dt="2022-04-23T21:19:24.877" v="291" actId="20577"/>
        <pc:sldMkLst>
          <pc:docMk/>
          <pc:sldMk cId="1665708388" sldId="397"/>
        </pc:sldMkLst>
        <pc:spChg chg="mod">
          <ac:chgData name="Maricia Epps" userId="75634a34729a359e" providerId="LiveId" clId="{A7F29F9C-15ED-41FC-A794-C7A4AC79599B}" dt="2022-04-23T21:18:27.973" v="246" actId="20577"/>
          <ac:spMkLst>
            <pc:docMk/>
            <pc:sldMk cId="1665708388" sldId="397"/>
            <ac:spMk id="15" creationId="{40F1DF5B-353A-4270-8C10-6A1509441174}"/>
          </ac:spMkLst>
        </pc:spChg>
        <pc:spChg chg="mod">
          <ac:chgData name="Maricia Epps" userId="75634a34729a359e" providerId="LiveId" clId="{A7F29F9C-15ED-41FC-A794-C7A4AC79599B}" dt="2022-04-23T21:19:24.877" v="291" actId="20577"/>
          <ac:spMkLst>
            <pc:docMk/>
            <pc:sldMk cId="1665708388" sldId="397"/>
            <ac:spMk id="16" creationId="{4BDCF583-1D5D-4235-97C2-39272B80A0B1}"/>
          </ac:spMkLst>
        </pc:spChg>
      </pc:sldChg>
      <pc:sldChg chg="modSp add mod">
        <pc:chgData name="Maricia Epps" userId="75634a34729a359e" providerId="LiveId" clId="{A7F29F9C-15ED-41FC-A794-C7A4AC79599B}" dt="2022-04-23T21:25:51.252" v="436" actId="6549"/>
        <pc:sldMkLst>
          <pc:docMk/>
          <pc:sldMk cId="1756034121" sldId="398"/>
        </pc:sldMkLst>
        <pc:spChg chg="mod">
          <ac:chgData name="Maricia Epps" userId="75634a34729a359e" providerId="LiveId" clId="{A7F29F9C-15ED-41FC-A794-C7A4AC79599B}" dt="2022-04-23T21:25:51.252" v="436" actId="6549"/>
          <ac:spMkLst>
            <pc:docMk/>
            <pc:sldMk cId="1756034121" sldId="398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6:10.529" v="440" actId="20577"/>
        <pc:sldMkLst>
          <pc:docMk/>
          <pc:sldMk cId="1561458815" sldId="399"/>
        </pc:sldMkLst>
        <pc:spChg chg="mod">
          <ac:chgData name="Maricia Epps" userId="75634a34729a359e" providerId="LiveId" clId="{A7F29F9C-15ED-41FC-A794-C7A4AC79599B}" dt="2022-04-23T21:26:10.529" v="440" actId="20577"/>
          <ac:spMkLst>
            <pc:docMk/>
            <pc:sldMk cId="1561458815" sldId="399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6:13.442" v="441" actId="20577"/>
        <pc:sldMkLst>
          <pc:docMk/>
          <pc:sldMk cId="83564963" sldId="400"/>
        </pc:sldMkLst>
        <pc:spChg chg="mod">
          <ac:chgData name="Maricia Epps" userId="75634a34729a359e" providerId="LiveId" clId="{A7F29F9C-15ED-41FC-A794-C7A4AC79599B}" dt="2022-04-23T21:26:13.442" v="441" actId="20577"/>
          <ac:spMkLst>
            <pc:docMk/>
            <pc:sldMk cId="83564963" sldId="400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6:32.124" v="447" actId="6549"/>
        <pc:sldMkLst>
          <pc:docMk/>
          <pc:sldMk cId="4184266058" sldId="401"/>
        </pc:sldMkLst>
        <pc:spChg chg="mod">
          <ac:chgData name="Maricia Epps" userId="75634a34729a359e" providerId="LiveId" clId="{A7F29F9C-15ED-41FC-A794-C7A4AC79599B}" dt="2022-04-23T21:26:32.124" v="447" actId="6549"/>
          <ac:spMkLst>
            <pc:docMk/>
            <pc:sldMk cId="4184266058" sldId="401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4:55.540" v="432" actId="20577"/>
        <pc:sldMkLst>
          <pc:docMk/>
          <pc:sldMk cId="783480639" sldId="402"/>
        </pc:sldMkLst>
        <pc:spChg chg="mod">
          <ac:chgData name="Maricia Epps" userId="75634a34729a359e" providerId="LiveId" clId="{A7F29F9C-15ED-41FC-A794-C7A4AC79599B}" dt="2022-04-23T21:24:55.540" v="432" actId="20577"/>
          <ac:spMkLst>
            <pc:docMk/>
            <pc:sldMk cId="783480639" sldId="402"/>
            <ac:spMk id="7" creationId="{FADDAB32-E602-42AB-85E5-81A683738955}"/>
          </ac:spMkLst>
        </pc:spChg>
      </pc:sldChg>
      <pc:sldChg chg="add">
        <pc:chgData name="Maricia Epps" userId="75634a34729a359e" providerId="LiveId" clId="{A7F29F9C-15ED-41FC-A794-C7A4AC79599B}" dt="2022-04-23T21:12:38.828" v="59"/>
        <pc:sldMkLst>
          <pc:docMk/>
          <pc:sldMk cId="769338139" sldId="403"/>
        </pc:sldMkLst>
      </pc:sldChg>
      <pc:sldChg chg="modSp add mod ord">
        <pc:chgData name="Maricia Epps" userId="75634a34729a359e" providerId="LiveId" clId="{A7F29F9C-15ED-41FC-A794-C7A4AC79599B}" dt="2022-04-23T21:20:28.157" v="363" actId="20577"/>
        <pc:sldMkLst>
          <pc:docMk/>
          <pc:sldMk cId="383119828" sldId="404"/>
        </pc:sldMkLst>
        <pc:spChg chg="mod">
          <ac:chgData name="Maricia Epps" userId="75634a34729a359e" providerId="LiveId" clId="{A7F29F9C-15ED-41FC-A794-C7A4AC79599B}" dt="2022-04-23T21:20:04.684" v="321" actId="20577"/>
          <ac:spMkLst>
            <pc:docMk/>
            <pc:sldMk cId="383119828" sldId="404"/>
            <ac:spMk id="15" creationId="{40F1DF5B-353A-4270-8C10-6A1509441174}"/>
          </ac:spMkLst>
        </pc:spChg>
        <pc:spChg chg="mod">
          <ac:chgData name="Maricia Epps" userId="75634a34729a359e" providerId="LiveId" clId="{A7F29F9C-15ED-41FC-A794-C7A4AC79599B}" dt="2022-04-23T21:20:28.157" v="363" actId="20577"/>
          <ac:spMkLst>
            <pc:docMk/>
            <pc:sldMk cId="383119828" sldId="404"/>
            <ac:spMk id="16" creationId="{4BDCF583-1D5D-4235-97C2-39272B80A0B1}"/>
          </ac:spMkLst>
        </pc:spChg>
      </pc:sldChg>
      <pc:sldChg chg="add del">
        <pc:chgData name="Maricia Epps" userId="75634a34729a359e" providerId="LiveId" clId="{A7F29F9C-15ED-41FC-A794-C7A4AC79599B}" dt="2022-04-23T21:20:37.454" v="364" actId="47"/>
        <pc:sldMkLst>
          <pc:docMk/>
          <pc:sldMk cId="362200823" sldId="405"/>
        </pc:sldMkLst>
      </pc:sldChg>
      <pc:sldChg chg="modSp add mod">
        <pc:chgData name="Maricia Epps" userId="75634a34729a359e" providerId="LiveId" clId="{A7F29F9C-15ED-41FC-A794-C7A4AC79599B}" dt="2022-04-23T21:26:47.433" v="456" actId="6549"/>
        <pc:sldMkLst>
          <pc:docMk/>
          <pc:sldMk cId="1208473645" sldId="406"/>
        </pc:sldMkLst>
        <pc:spChg chg="mod">
          <ac:chgData name="Maricia Epps" userId="75634a34729a359e" providerId="LiveId" clId="{A7F29F9C-15ED-41FC-A794-C7A4AC79599B}" dt="2022-04-23T21:26:47.433" v="456" actId="6549"/>
          <ac:spMkLst>
            <pc:docMk/>
            <pc:sldMk cId="1208473645" sldId="406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6:59.025" v="461" actId="20577"/>
        <pc:sldMkLst>
          <pc:docMk/>
          <pc:sldMk cId="2921290780" sldId="407"/>
        </pc:sldMkLst>
        <pc:spChg chg="mod">
          <ac:chgData name="Maricia Epps" userId="75634a34729a359e" providerId="LiveId" clId="{A7F29F9C-15ED-41FC-A794-C7A4AC79599B}" dt="2022-04-23T21:26:59.025" v="461" actId="20577"/>
          <ac:spMkLst>
            <pc:docMk/>
            <pc:sldMk cId="2921290780" sldId="407"/>
            <ac:spMk id="7" creationId="{FADDAB32-E602-42AB-85E5-81A683738955}"/>
          </ac:spMkLst>
        </pc:spChg>
      </pc:sldChg>
      <pc:sldChg chg="modSp add mod">
        <pc:chgData name="Maricia Epps" userId="75634a34729a359e" providerId="LiveId" clId="{A7F29F9C-15ED-41FC-A794-C7A4AC79599B}" dt="2022-04-23T21:27:12.426" v="465" actId="20577"/>
        <pc:sldMkLst>
          <pc:docMk/>
          <pc:sldMk cId="831200268" sldId="408"/>
        </pc:sldMkLst>
        <pc:spChg chg="mod">
          <ac:chgData name="Maricia Epps" userId="75634a34729a359e" providerId="LiveId" clId="{A7F29F9C-15ED-41FC-A794-C7A4AC79599B}" dt="2022-04-23T21:27:12.426" v="465" actId="20577"/>
          <ac:spMkLst>
            <pc:docMk/>
            <pc:sldMk cId="831200268" sldId="408"/>
            <ac:spMk id="7" creationId="{FADDAB32-E602-42AB-85E5-81A6837389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8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7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7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3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9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  <p:sldLayoutId id="214748373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Python Stock Tracking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dirty="0"/>
              <a:t>Maricia Epps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Adding a Stock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working Stock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54FA440-7E6A-4079-B718-071BAD6D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217015"/>
            <a:ext cx="7243810" cy="44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4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Listing 3 Stocks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working Stock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F4543-0174-46F9-ADEA-166E0DCD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072692"/>
            <a:ext cx="7011008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5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5" y="49329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Daily Data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735" y="2093495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working Stock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3F62E-B71B-47D9-B365-9F630CAF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365" y="1159678"/>
            <a:ext cx="7493677" cy="45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Inheritance	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Create classes inherited from a base class.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9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Inherited classes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classes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3E6F3-18A8-43A7-B807-34F9CBBE1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3136"/>
            <a:ext cx="5357761" cy="55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Tests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482" y="20574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unit tests successfully completed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09CEE-9542-4016-9EC4-E7040CD7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226" y="1261318"/>
            <a:ext cx="7987748" cy="38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Stock menu program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classes in the main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C328F-6584-4205-BEEE-6A2489A7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06" y="2671758"/>
            <a:ext cx="4530567" cy="389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D1C279-75F9-4C0E-81E9-42904E85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7" y="207893"/>
            <a:ext cx="4332630" cy="49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Chart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Created a chart using matplotlib.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Chart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stock chart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67013-71BB-4A95-8944-CF0551DE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250040"/>
            <a:ext cx="6973415" cy="34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Files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Saving and reading data from a csv file.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0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18" name="Picture Placeholder 17" descr="A group of people sitting at a table">
            <a:extLst>
              <a:ext uri="{FF2B5EF4-FFF2-40B4-BE49-F238E27FC236}">
                <a16:creationId xmlns:a16="http://schemas.microsoft.com/office/drawing/2014/main" id="{E2536017-F539-430C-A901-70AB81CA6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0" y="0"/>
            <a:ext cx="3054096" cy="3776472"/>
          </a:xfr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3054096" y="0"/>
            <a:ext cx="3054096" cy="3776472"/>
          </a:xfrm>
        </p:spPr>
      </p:pic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9137904" y="0"/>
            <a:ext cx="3054096" cy="377647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3" name="Picture Placeholder 22" descr="A person drawing on a white board">
            <a:extLst>
              <a:ext uri="{FF2B5EF4-FFF2-40B4-BE49-F238E27FC236}">
                <a16:creationId xmlns:a16="http://schemas.microsoft.com/office/drawing/2014/main" id="{2B3C4F95-A0FA-45D9-BF43-1C398F65B8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6083808" y="0"/>
            <a:ext cx="3054096" cy="3776472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5127060-CDBF-435F-9009-A5451CCE30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563" y="4508500"/>
            <a:ext cx="6221412" cy="156368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project aimed to develop a stock tracking application. The purpose of the application is to process the historical stock data so that profit/loss reports can be generated. It will use data storage to save and retrieve stock data and libraries to create charts. </a:t>
            </a:r>
          </a:p>
        </p:txBody>
      </p:sp>
    </p:spTree>
    <p:extLst>
      <p:ext uri="{BB962C8B-B14F-4D97-AF65-F5344CB8AC3E}">
        <p14:creationId xmlns:p14="http://schemas.microsoft.com/office/powerpoint/2010/main" val="215888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the file downloaded from Yahoo finance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590B0-EFD6-405E-AD35-EE92A496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76" y="1669464"/>
            <a:ext cx="5989236" cy="18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Importing data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the historical data import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7E9C4-A94F-4284-9248-C81012F37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119629"/>
            <a:ext cx="7331852" cy="40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Graphical User Interface (GUI)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Implemented a Stock Tracking GUI.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9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Stocks in GUI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GUI working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9835B-A4D5-4C27-993E-A4218403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09954"/>
            <a:ext cx="5487263" cy="44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7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History Tab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 shot of History tab with import working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C8436-DCBD-487E-83E9-8B34FB0A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58480"/>
            <a:ext cx="4664664" cy="5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9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Report Complete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Report tab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4A940-F711-4F10-8C0B-308FD6C9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2859"/>
            <a:ext cx="4241434" cy="483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>
            <a:normAutofit/>
          </a:bodyPr>
          <a:lstStyle/>
          <a:p>
            <a:r>
              <a:rPr lang="en-US" dirty="0"/>
              <a:t>Career Skills Developed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/>
          <a:lstStyle/>
          <a:p>
            <a:r>
              <a:rPr lang="en-US" dirty="0"/>
              <a:t>Creating classes</a:t>
            </a:r>
          </a:p>
          <a:p>
            <a:r>
              <a:rPr lang="en-US" dirty="0"/>
              <a:t>Inheritance</a:t>
            </a:r>
          </a:p>
          <a:p>
            <a:r>
              <a:rPr lang="en-US" dirty="0"/>
              <a:t>Encapsulation</a:t>
            </a:r>
          </a:p>
          <a:p>
            <a:r>
              <a:rPr lang="en-US" dirty="0"/>
              <a:t>Patience</a:t>
            </a:r>
          </a:p>
          <a:p>
            <a:r>
              <a:rPr lang="en-US" dirty="0"/>
              <a:t>Critical Thinking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/>
          <a:lstStyle/>
          <a:p>
            <a:r>
              <a:rPr lang="en-US" dirty="0"/>
              <a:t>Collaboration</a:t>
            </a:r>
          </a:p>
          <a:p>
            <a:r>
              <a:rPr lang="en-US" dirty="0"/>
              <a:t>Graphical User Interface (GUI)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4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rmAutofit/>
          </a:bodyPr>
          <a:lstStyle/>
          <a:p>
            <a:r>
              <a:rPr lang="en-US" dirty="0"/>
              <a:t>Creating this project was fun and challenging. I allowed me to develop new skills and progress additional skills learned.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9F70-04F7-4C70-BCF8-D4371F54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302E-502D-4151-81C9-5FD6AF95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6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Software Environment Setup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Setup the environment used to develop the tracking application.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6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37" name="Freeform: Shape 17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Oval 19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1" name="Rectangle 2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38B0C91-689F-4255-9FD8-5DD31A189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01" b="-2"/>
          <a:stretch/>
        </p:blipFill>
        <p:spPr>
          <a:xfrm>
            <a:off x="4550896" y="549273"/>
            <a:ext cx="7090240" cy="2880520"/>
          </a:xfrm>
          <a:custGeom>
            <a:avLst/>
            <a:gdLst/>
            <a:ahLst/>
            <a:cxnLst/>
            <a:rect l="l" t="t" r="r" b="b"/>
            <a:pathLst>
              <a:path w="7090240" h="2880520">
                <a:moveTo>
                  <a:pt x="0" y="0"/>
                </a:moveTo>
                <a:lnTo>
                  <a:pt x="7090240" y="0"/>
                </a:lnTo>
                <a:lnTo>
                  <a:pt x="7090240" y="2880520"/>
                </a:lnTo>
                <a:lnTo>
                  <a:pt x="0" y="2880520"/>
                </a:lnTo>
                <a:close/>
              </a:path>
            </a:pathLst>
          </a:custGeom>
        </p:spPr>
      </p:pic>
      <p:grpSp>
        <p:nvGrpSpPr>
          <p:cNvPr id="42" name="Group 24">
            <a:extLst>
              <a:ext uri="{FF2B5EF4-FFF2-40B4-BE49-F238E27FC236}">
                <a16:creationId xmlns:a16="http://schemas.microsoft.com/office/drawing/2014/main" id="{11BC3F1D-FF1B-45CA-A643-B81A3164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40643" y="985659"/>
            <a:ext cx="667802" cy="631474"/>
            <a:chOff x="10478914" y="1506691"/>
            <a:chExt cx="667802" cy="6314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5DC9BB-9887-4746-87E9-FCDA9816A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Oval 26">
              <a:extLst>
                <a:ext uri="{FF2B5EF4-FFF2-40B4-BE49-F238E27FC236}">
                  <a16:creationId xmlns:a16="http://schemas.microsoft.com/office/drawing/2014/main" id="{8CA8BDF8-9D06-45C3-8A3E-14FCA356A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:a16="http://schemas.microsoft.com/office/drawing/2014/main" id="{42BF3EAF-F533-4F2E-B9A1-3698984B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178" y="4632150"/>
            <a:ext cx="1425768" cy="1456341"/>
            <a:chOff x="-218178" y="4632150"/>
            <a:chExt cx="1425768" cy="1456341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9CACF71-B9F6-40BE-821A-96034969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221903" y="4888635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EC4D9F-6201-4AFC-B320-7BBFC0DF6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-37419" y="4736389"/>
              <a:ext cx="611884" cy="973401"/>
            </a:xfrm>
            <a:custGeom>
              <a:avLst/>
              <a:gdLst>
                <a:gd name="connsiteX0" fmla="*/ 0 w 611884"/>
                <a:gd name="connsiteY0" fmla="*/ 0 h 973401"/>
                <a:gd name="connsiteX1" fmla="*/ 611884 w 611884"/>
                <a:gd name="connsiteY1" fmla="*/ 365751 h 973401"/>
                <a:gd name="connsiteX2" fmla="*/ 611884 w 611884"/>
                <a:gd name="connsiteY2" fmla="*/ 973401 h 973401"/>
                <a:gd name="connsiteX3" fmla="*/ 0 w 611884"/>
                <a:gd name="connsiteY3" fmla="*/ 620129 h 97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884" h="973401">
                  <a:moveTo>
                    <a:pt x="0" y="0"/>
                  </a:moveTo>
                  <a:lnTo>
                    <a:pt x="611884" y="365751"/>
                  </a:lnTo>
                  <a:lnTo>
                    <a:pt x="611884" y="973401"/>
                  </a:lnTo>
                  <a:lnTo>
                    <a:pt x="0" y="6201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90000"/>
                    <a:lumOff val="10000"/>
                    <a:alpha val="0"/>
                  </a:schemeClr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127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31">
              <a:extLst>
                <a:ext uri="{FF2B5EF4-FFF2-40B4-BE49-F238E27FC236}">
                  <a16:creationId xmlns:a16="http://schemas.microsoft.com/office/drawing/2014/main" id="{6568FF8C-C380-4D90-9090-21123B167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238872" y="5261883"/>
              <a:ext cx="630288" cy="1022927"/>
            </a:xfrm>
            <a:custGeom>
              <a:avLst/>
              <a:gdLst>
                <a:gd name="connsiteX0" fmla="*/ 0 w 630288"/>
                <a:gd name="connsiteY0" fmla="*/ 365751 h 1022927"/>
                <a:gd name="connsiteX1" fmla="*/ 630288 w 630288"/>
                <a:gd name="connsiteY1" fmla="*/ 0 h 1022927"/>
                <a:gd name="connsiteX2" fmla="*/ 630288 w 630288"/>
                <a:gd name="connsiteY2" fmla="*/ 713099 h 1022927"/>
                <a:gd name="connsiteX3" fmla="*/ 92992 w 630288"/>
                <a:gd name="connsiteY3" fmla="*/ 1022927 h 1022927"/>
                <a:gd name="connsiteX4" fmla="*/ 0 w 630288"/>
                <a:gd name="connsiteY4" fmla="*/ 969238 h 102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288" h="1022927">
                  <a:moveTo>
                    <a:pt x="0" y="365751"/>
                  </a:moveTo>
                  <a:lnTo>
                    <a:pt x="630288" y="0"/>
                  </a:lnTo>
                  <a:lnTo>
                    <a:pt x="630288" y="713099"/>
                  </a:lnTo>
                  <a:lnTo>
                    <a:pt x="92992" y="1022927"/>
                  </a:lnTo>
                  <a:lnTo>
                    <a:pt x="0" y="96923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4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2677306"/>
            <a:ext cx="3565525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dirty="0"/>
              <a:t>Screenshot of Python program running successfully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F4901506-105E-437B-B364-26D0787AA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74" r="2" b="18880"/>
          <a:stretch/>
        </p:blipFill>
        <p:spPr>
          <a:xfrm>
            <a:off x="4550902" y="3429797"/>
            <a:ext cx="7090239" cy="2880519"/>
          </a:xfrm>
          <a:custGeom>
            <a:avLst/>
            <a:gdLst/>
            <a:ahLst/>
            <a:cxnLst/>
            <a:rect l="l" t="t" r="r" b="b"/>
            <a:pathLst>
              <a:path w="7090239" h="2880519">
                <a:moveTo>
                  <a:pt x="0" y="0"/>
                </a:moveTo>
                <a:lnTo>
                  <a:pt x="7090239" y="0"/>
                </a:lnTo>
                <a:lnTo>
                  <a:pt x="7090239" y="2880519"/>
                </a:lnTo>
                <a:lnTo>
                  <a:pt x="0" y="2880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Class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Create classes needed to work with the stock and history data.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9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Diagram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Visio Class Diagram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F08FD-24F2-4C07-A66E-E29ED2A4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06" y="2040430"/>
            <a:ext cx="5583057" cy="27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Code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stock_class.py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52ECE-AAA3-4F37-85CA-79C9786A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22" y="1653312"/>
            <a:ext cx="6582590" cy="40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Test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successful unit test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060EF-75B4-432A-8957-CDB2999C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64" y="2057400"/>
            <a:ext cx="4560353" cy="26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7710821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Console-Based Interface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kern="1200" dirty="0">
                <a:latin typeface="+mn-lt"/>
                <a:ea typeface="+mn-ea"/>
                <a:cs typeface="+mn-cs"/>
              </a:rPr>
              <a:t>To work with stocks and the stock price history.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8201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{3457CC8C-73EE-43FA-A4CD-50620FCA11A8}tf33713516_win32</Template>
  <TotalTime>71</TotalTime>
  <Words>395</Words>
  <Application>Microsoft Office PowerPoint</Application>
  <PresentationFormat>Widescreen</PresentationFormat>
  <Paragraphs>99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Walbaum Display</vt:lpstr>
      <vt:lpstr>3DFloatVTI</vt:lpstr>
      <vt:lpstr>Python Stock Tracking</vt:lpstr>
      <vt:lpstr>Introduction</vt:lpstr>
      <vt:lpstr>Software Environment Setup</vt:lpstr>
      <vt:lpstr>Program</vt:lpstr>
      <vt:lpstr>Class</vt:lpstr>
      <vt:lpstr>Class Diagram</vt:lpstr>
      <vt:lpstr>Class Code</vt:lpstr>
      <vt:lpstr>Unit Test</vt:lpstr>
      <vt:lpstr>Console-Based Interface</vt:lpstr>
      <vt:lpstr>Adding a Stock</vt:lpstr>
      <vt:lpstr>Listing 3 Stocks</vt:lpstr>
      <vt:lpstr>Daily Data</vt:lpstr>
      <vt:lpstr>Inheritance </vt:lpstr>
      <vt:lpstr>Inherited classes</vt:lpstr>
      <vt:lpstr>Unit Tests</vt:lpstr>
      <vt:lpstr>Stock menu program</vt:lpstr>
      <vt:lpstr>Chart</vt:lpstr>
      <vt:lpstr>Chart</vt:lpstr>
      <vt:lpstr>Files</vt:lpstr>
      <vt:lpstr>File</vt:lpstr>
      <vt:lpstr>Importing data</vt:lpstr>
      <vt:lpstr>Graphical User Interface (GUI)</vt:lpstr>
      <vt:lpstr>Stocks in GUI</vt:lpstr>
      <vt:lpstr>History Tab</vt:lpstr>
      <vt:lpstr>Report Complete</vt:lpstr>
      <vt:lpstr>Career Skills Developed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Stock Tracking</dc:title>
  <dc:creator>Epps, Maricia</dc:creator>
  <cp:lastModifiedBy>Epps, Maricia</cp:lastModifiedBy>
  <cp:revision>2</cp:revision>
  <dcterms:created xsi:type="dcterms:W3CDTF">2022-04-23T20:14:30Z</dcterms:created>
  <dcterms:modified xsi:type="dcterms:W3CDTF">2022-04-23T21:38:00Z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