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0" r:id="rId5"/>
  </p:sldMasterIdLst>
  <p:notesMasterIdLst>
    <p:notesMasterId r:id="rId58"/>
  </p:notesMasterIdLst>
  <p:sldIdLst>
    <p:sldId id="266" r:id="rId6"/>
    <p:sldId id="272" r:id="rId7"/>
    <p:sldId id="309" r:id="rId8"/>
    <p:sldId id="257" r:id="rId9"/>
    <p:sldId id="267" r:id="rId10"/>
    <p:sldId id="263" r:id="rId11"/>
    <p:sldId id="268" r:id="rId12"/>
    <p:sldId id="262" r:id="rId13"/>
    <p:sldId id="269" r:id="rId14"/>
    <p:sldId id="270" r:id="rId15"/>
    <p:sldId id="271" r:id="rId16"/>
    <p:sldId id="264" r:id="rId17"/>
    <p:sldId id="261" r:id="rId18"/>
    <p:sldId id="273" r:id="rId19"/>
    <p:sldId id="274" r:id="rId20"/>
    <p:sldId id="310" r:id="rId21"/>
    <p:sldId id="26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11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43286-670B-4F2C-99CC-51609CC9539A}" v="72" dt="2023-04-20T20:58:55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cia Epps" userId="75634a34729a359e" providerId="LiveId" clId="{5E443286-670B-4F2C-99CC-51609CC9539A}"/>
    <pc:docChg chg="undo redo custSel addSld delSld modSld sldOrd">
      <pc:chgData name="Maricia Epps" userId="75634a34729a359e" providerId="LiveId" clId="{5E443286-670B-4F2C-99CC-51609CC9539A}" dt="2023-04-21T20:08:10.308" v="5137" actId="1076"/>
      <pc:docMkLst>
        <pc:docMk/>
      </pc:docMkLst>
      <pc:sldChg chg="addSp modSp add del mod setBg">
        <pc:chgData name="Maricia Epps" userId="75634a34729a359e" providerId="LiveId" clId="{5E443286-670B-4F2C-99CC-51609CC9539A}" dt="2023-04-21T20:08:10.308" v="5137" actId="1076"/>
        <pc:sldMkLst>
          <pc:docMk/>
          <pc:sldMk cId="0" sldId="257"/>
        </pc:sldMkLst>
        <pc:spChg chg="mod">
          <ac:chgData name="Maricia Epps" userId="75634a34729a359e" providerId="LiveId" clId="{5E443286-670B-4F2C-99CC-51609CC9539A}" dt="2023-04-21T20:08:10.308" v="5137" actId="1076"/>
          <ac:spMkLst>
            <pc:docMk/>
            <pc:sldMk cId="0" sldId="257"/>
            <ac:spMk id="2" creationId="{305422D2-535F-4E46-9F50-039332274483}"/>
          </ac:spMkLst>
        </pc:spChg>
        <pc:spChg chg="mod">
          <ac:chgData name="Maricia Epps" userId="75634a34729a359e" providerId="LiveId" clId="{5E443286-670B-4F2C-99CC-51609CC9539A}" dt="2023-04-20T20:15:41.077" v="1625" actId="6549"/>
          <ac:spMkLst>
            <pc:docMk/>
            <pc:sldMk cId="0" sldId="257"/>
            <ac:spMk id="3" creationId="{72FC4489-4FD2-4277-8AA4-307A4350D167}"/>
          </ac:spMkLst>
        </pc:spChg>
        <pc:spChg chg="mod">
          <ac:chgData name="Maricia Epps" userId="75634a34729a359e" providerId="LiveId" clId="{5E443286-670B-4F2C-99CC-51609CC9539A}" dt="2023-04-20T20:19:23.897" v="1664" actId="403"/>
          <ac:spMkLst>
            <pc:docMk/>
            <pc:sldMk cId="0" sldId="257"/>
            <ac:spMk id="4" creationId="{093518B0-5490-473D-BEAF-DCEF5B407834}"/>
          </ac:spMkLst>
        </pc:spChg>
        <pc:spChg chg="add">
          <ac:chgData name="Maricia Epps" userId="75634a34729a359e" providerId="LiveId" clId="{5E443286-670B-4F2C-99CC-51609CC9539A}" dt="2023-04-18T16:32:29.627" v="78" actId="26606"/>
          <ac:spMkLst>
            <pc:docMk/>
            <pc:sldMk cId="0" sldId="257"/>
            <ac:spMk id="9" creationId="{AD6F6937-3B5A-4391-9F37-58A571B362A9}"/>
          </ac:spMkLst>
        </pc:spChg>
      </pc:sldChg>
      <pc:sldChg chg="add del">
        <pc:chgData name="Maricia Epps" userId="75634a34729a359e" providerId="LiveId" clId="{5E443286-670B-4F2C-99CC-51609CC9539A}" dt="2023-04-18T16:30:34.202" v="64" actId="2696"/>
        <pc:sldMkLst>
          <pc:docMk/>
          <pc:sldMk cId="824417123" sldId="257"/>
        </pc:sldMkLst>
      </pc:sldChg>
      <pc:sldChg chg="addSp delSp modSp add del mod setBg">
        <pc:chgData name="Maricia Epps" userId="75634a34729a359e" providerId="LiveId" clId="{5E443286-670B-4F2C-99CC-51609CC9539A}" dt="2023-04-20T20:16:11.920" v="1630" actId="27636"/>
        <pc:sldMkLst>
          <pc:docMk/>
          <pc:sldMk cId="0" sldId="261"/>
        </pc:sldMkLst>
        <pc:spChg chg="mod">
          <ac:chgData name="Maricia Epps" userId="75634a34729a359e" providerId="LiveId" clId="{5E443286-670B-4F2C-99CC-51609CC9539A}" dt="2023-04-20T20:07:16.855" v="1527" actId="26606"/>
          <ac:spMkLst>
            <pc:docMk/>
            <pc:sldMk cId="0" sldId="261"/>
            <ac:spMk id="2" creationId="{0B0F6EEA-EB19-4B8F-8CC3-AF98E3B830E6}"/>
          </ac:spMkLst>
        </pc:spChg>
        <pc:spChg chg="mod ord">
          <ac:chgData name="Maricia Epps" userId="75634a34729a359e" providerId="LiveId" clId="{5E443286-670B-4F2C-99CC-51609CC9539A}" dt="2023-04-20T20:16:11.920" v="1630" actId="27636"/>
          <ac:spMkLst>
            <pc:docMk/>
            <pc:sldMk cId="0" sldId="261"/>
            <ac:spMk id="3" creationId="{9EB0BFD9-2FCE-49ED-A998-1FA7CD83F78D}"/>
          </ac:spMkLst>
        </pc:spChg>
        <pc:spChg chg="add del">
          <ac:chgData name="Maricia Epps" userId="75634a34729a359e" providerId="LiveId" clId="{5E443286-670B-4F2C-99CC-51609CC9539A}" dt="2023-04-20T20:07:16.855" v="1527" actId="26606"/>
          <ac:spMkLst>
            <pc:docMk/>
            <pc:sldMk cId="0" sldId="261"/>
            <ac:spMk id="10" creationId="{D6EA1A26-163F-4F15-91F4-F2C51AC9C106}"/>
          </ac:spMkLst>
        </pc:spChg>
        <pc:picChg chg="mod">
          <ac:chgData name="Maricia Epps" userId="75634a34729a359e" providerId="LiveId" clId="{5E443286-670B-4F2C-99CC-51609CC9539A}" dt="2023-04-20T20:07:16.855" v="1527" actId="26606"/>
          <ac:picMkLst>
            <pc:docMk/>
            <pc:sldMk cId="0" sldId="261"/>
            <ac:picMk id="5" creationId="{821FB235-1F79-B342-2AC5-21950961BF3E}"/>
          </ac:picMkLst>
        </pc:picChg>
      </pc:sldChg>
      <pc:sldChg chg="addSp delSp modSp add del mod setBg">
        <pc:chgData name="Maricia Epps" userId="75634a34729a359e" providerId="LiveId" clId="{5E443286-670B-4F2C-99CC-51609CC9539A}" dt="2023-04-20T20:22:58.359" v="1733" actId="14100"/>
        <pc:sldMkLst>
          <pc:docMk/>
          <pc:sldMk cId="0" sldId="262"/>
        </pc:sldMkLst>
        <pc:spChg chg="mod">
          <ac:chgData name="Maricia Epps" userId="75634a34729a359e" providerId="LiveId" clId="{5E443286-670B-4F2C-99CC-51609CC9539A}" dt="2023-04-18T16:43:10.197" v="128" actId="1076"/>
          <ac:spMkLst>
            <pc:docMk/>
            <pc:sldMk cId="0" sldId="262"/>
            <ac:spMk id="2" creationId="{B4265407-2D59-40C9-B7EA-B2A601BEC242}"/>
          </ac:spMkLst>
        </pc:spChg>
        <pc:spChg chg="mod">
          <ac:chgData name="Maricia Epps" userId="75634a34729a359e" providerId="LiveId" clId="{5E443286-670B-4F2C-99CC-51609CC9539A}" dt="2023-04-20T20:14:45.213" v="1606" actId="14100"/>
          <ac:spMkLst>
            <pc:docMk/>
            <pc:sldMk cId="0" sldId="262"/>
            <ac:spMk id="3" creationId="{D53052BD-BB0C-4C0B-8B8B-1244AECA7316}"/>
          </ac:spMkLst>
        </pc:spChg>
        <pc:spChg chg="del mod">
          <ac:chgData name="Maricia Epps" userId="75634a34729a359e" providerId="LiveId" clId="{5E443286-670B-4F2C-99CC-51609CC9539A}" dt="2023-04-18T16:50:15.423" v="192" actId="478"/>
          <ac:spMkLst>
            <pc:docMk/>
            <pc:sldMk cId="0" sldId="262"/>
            <ac:spMk id="4" creationId="{37A36A90-1C36-4985-95FD-2F3C1C88CE78}"/>
          </ac:spMkLst>
        </pc:spChg>
        <pc:spChg chg="mod">
          <ac:chgData name="Maricia Epps" userId="75634a34729a359e" providerId="LiveId" clId="{5E443286-670B-4F2C-99CC-51609CC9539A}" dt="2023-04-20T20:22:58.359" v="1733" actId="14100"/>
          <ac:spMkLst>
            <pc:docMk/>
            <pc:sldMk cId="0" sldId="262"/>
            <ac:spMk id="5" creationId="{35710BF5-08F1-BFD6-6454-4621DE076870}"/>
          </ac:spMkLst>
        </pc:spChg>
        <pc:spChg chg="add">
          <ac:chgData name="Maricia Epps" userId="75634a34729a359e" providerId="LiveId" clId="{5E443286-670B-4F2C-99CC-51609CC9539A}" dt="2023-04-18T16:42:59.033" v="125" actId="26606"/>
          <ac:spMkLst>
            <pc:docMk/>
            <pc:sldMk cId="0" sldId="262"/>
            <ac:spMk id="10" creationId="{AD6F6937-3B5A-4391-9F37-58A571B362A9}"/>
          </ac:spMkLst>
        </pc:spChg>
      </pc:sldChg>
      <pc:sldChg chg="addSp delSp modSp add del mod setBg">
        <pc:chgData name="Maricia Epps" userId="75634a34729a359e" providerId="LiveId" clId="{5E443286-670B-4F2C-99CC-51609CC9539A}" dt="2023-04-20T20:22:04.027" v="1725" actId="20577"/>
        <pc:sldMkLst>
          <pc:docMk/>
          <pc:sldMk cId="0" sldId="263"/>
        </pc:sldMkLst>
        <pc:spChg chg="mod">
          <ac:chgData name="Maricia Epps" userId="75634a34729a359e" providerId="LiveId" clId="{5E443286-670B-4F2C-99CC-51609CC9539A}" dt="2023-04-18T16:34:42.188" v="103" actId="1076"/>
          <ac:spMkLst>
            <pc:docMk/>
            <pc:sldMk cId="0" sldId="263"/>
            <ac:spMk id="2" creationId="{49A33297-0A5C-4F85-92DA-AD8441F7F40A}"/>
          </ac:spMkLst>
        </pc:spChg>
        <pc:spChg chg="mod">
          <ac:chgData name="Maricia Epps" userId="75634a34729a359e" providerId="LiveId" clId="{5E443286-670B-4F2C-99CC-51609CC9539A}" dt="2023-04-20T20:15:11.968" v="1615" actId="20577"/>
          <ac:spMkLst>
            <pc:docMk/>
            <pc:sldMk cId="0" sldId="263"/>
            <ac:spMk id="3" creationId="{FC8ADCB3-6633-473F-836D-A7531FA0508C}"/>
          </ac:spMkLst>
        </pc:spChg>
        <pc:spChg chg="del mod">
          <ac:chgData name="Maricia Epps" userId="75634a34729a359e" providerId="LiveId" clId="{5E443286-670B-4F2C-99CC-51609CC9539A}" dt="2023-04-18T16:47:19.425" v="166" actId="478"/>
          <ac:spMkLst>
            <pc:docMk/>
            <pc:sldMk cId="0" sldId="263"/>
            <ac:spMk id="4" creationId="{D0DC8358-45CA-4B47-A030-50046BF052B0}"/>
          </ac:spMkLst>
        </pc:spChg>
        <pc:spChg chg="mod">
          <ac:chgData name="Maricia Epps" userId="75634a34729a359e" providerId="LiveId" clId="{5E443286-670B-4F2C-99CC-51609CC9539A}" dt="2023-04-20T20:22:04.027" v="1725" actId="20577"/>
          <ac:spMkLst>
            <pc:docMk/>
            <pc:sldMk cId="0" sldId="263"/>
            <ac:spMk id="6" creationId="{981680F9-C511-09C4-0304-734326E3E041}"/>
          </ac:spMkLst>
        </pc:spChg>
        <pc:spChg chg="add">
          <ac:chgData name="Maricia Epps" userId="75634a34729a359e" providerId="LiveId" clId="{5E443286-670B-4F2C-99CC-51609CC9539A}" dt="2023-04-18T16:34:32.607" v="100" actId="26606"/>
          <ac:spMkLst>
            <pc:docMk/>
            <pc:sldMk cId="0" sldId="263"/>
            <ac:spMk id="11" creationId="{AD6F6937-3B5A-4391-9F37-58A571B362A9}"/>
          </ac:spMkLst>
        </pc:spChg>
      </pc:sldChg>
      <pc:sldChg chg="addSp delSp modSp add del mod setBg">
        <pc:chgData name="Maricia Epps" userId="75634a34729a359e" providerId="LiveId" clId="{5E443286-670B-4F2C-99CC-51609CC9539A}" dt="2023-04-20T20:16:02.271" v="1628" actId="6549"/>
        <pc:sldMkLst>
          <pc:docMk/>
          <pc:sldMk cId="0" sldId="264"/>
        </pc:sldMkLst>
        <pc:spChg chg="mod">
          <ac:chgData name="Maricia Epps" userId="75634a34729a359e" providerId="LiveId" clId="{5E443286-670B-4F2C-99CC-51609CC9539A}" dt="2023-04-20T20:07:19.868" v="1528" actId="26606"/>
          <ac:spMkLst>
            <pc:docMk/>
            <pc:sldMk cId="0" sldId="264"/>
            <ac:spMk id="2" creationId="{DB29FA91-1181-43FE-87CC-D929B12EC895}"/>
          </ac:spMkLst>
        </pc:spChg>
        <pc:spChg chg="mod ord">
          <ac:chgData name="Maricia Epps" userId="75634a34729a359e" providerId="LiveId" clId="{5E443286-670B-4F2C-99CC-51609CC9539A}" dt="2023-04-20T20:16:02.271" v="1628" actId="6549"/>
          <ac:spMkLst>
            <pc:docMk/>
            <pc:sldMk cId="0" sldId="264"/>
            <ac:spMk id="3" creationId="{611CD299-4200-40D0-A00D-08F6E1E8CC00}"/>
          </ac:spMkLst>
        </pc:spChg>
        <pc:spChg chg="add del">
          <ac:chgData name="Maricia Epps" userId="75634a34729a359e" providerId="LiveId" clId="{5E443286-670B-4F2C-99CC-51609CC9539A}" dt="2023-04-20T20:07:19.868" v="1528" actId="26606"/>
          <ac:spMkLst>
            <pc:docMk/>
            <pc:sldMk cId="0" sldId="264"/>
            <ac:spMk id="12" creationId="{D6EA1A26-163F-4F15-91F4-F2C51AC9C106}"/>
          </ac:spMkLst>
        </pc:spChg>
        <pc:picChg chg="mod">
          <ac:chgData name="Maricia Epps" userId="75634a34729a359e" providerId="LiveId" clId="{5E443286-670B-4F2C-99CC-51609CC9539A}" dt="2023-04-20T20:07:19.868" v="1528" actId="26606"/>
          <ac:picMkLst>
            <pc:docMk/>
            <pc:sldMk cId="0" sldId="264"/>
            <ac:picMk id="7" creationId="{C44EAA22-F7C7-87CD-49A7-5B0DB1E0FF7E}"/>
          </ac:picMkLst>
        </pc:picChg>
      </pc:sldChg>
      <pc:sldChg chg="addSp delSp modSp add mod setBg">
        <pc:chgData name="Maricia Epps" userId="75634a34729a359e" providerId="LiveId" clId="{5E443286-670B-4F2C-99CC-51609CC9539A}" dt="2023-04-20T20:40:34.310" v="1878" actId="1076"/>
        <pc:sldMkLst>
          <pc:docMk/>
          <pc:sldMk cId="2887282081" sldId="265"/>
        </pc:sldMkLst>
        <pc:spChg chg="mod">
          <ac:chgData name="Maricia Epps" userId="75634a34729a359e" providerId="LiveId" clId="{5E443286-670B-4F2C-99CC-51609CC9539A}" dt="2023-04-20T20:39:54.772" v="1871" actId="1076"/>
          <ac:spMkLst>
            <pc:docMk/>
            <pc:sldMk cId="2887282081" sldId="265"/>
            <ac:spMk id="2" creationId="{4D35AB36-5099-4EF2-9574-6C0F3AF528C2}"/>
          </ac:spMkLst>
        </pc:spChg>
        <pc:spChg chg="add mod">
          <ac:chgData name="Maricia Epps" userId="75634a34729a359e" providerId="LiveId" clId="{5E443286-670B-4F2C-99CC-51609CC9539A}" dt="2023-04-20T20:40:34.310" v="1878" actId="1076"/>
          <ac:spMkLst>
            <pc:docMk/>
            <pc:sldMk cId="2887282081" sldId="265"/>
            <ac:spMk id="3" creationId="{3779DF08-0C81-E4DE-EE93-08067729CA91}"/>
          </ac:spMkLst>
        </pc:spChg>
        <pc:spChg chg="del mod">
          <ac:chgData name="Maricia Epps" userId="75634a34729a359e" providerId="LiveId" clId="{5E443286-670B-4F2C-99CC-51609CC9539A}" dt="2023-04-20T20:27:50.892" v="1773" actId="478"/>
          <ac:spMkLst>
            <pc:docMk/>
            <pc:sldMk cId="2887282081" sldId="265"/>
            <ac:spMk id="4" creationId="{EA1B5D94-8D40-4F36-B7D5-733B19BE354B}"/>
          </ac:spMkLst>
        </pc:spChg>
        <pc:spChg chg="mod">
          <ac:chgData name="Maricia Epps" userId="75634a34729a359e" providerId="LiveId" clId="{5E443286-670B-4F2C-99CC-51609CC9539A}" dt="2023-04-20T20:39:06.727" v="1862" actId="20577"/>
          <ac:spMkLst>
            <pc:docMk/>
            <pc:sldMk cId="2887282081" sldId="265"/>
            <ac:spMk id="7" creationId="{72B664D9-610C-AAA2-0266-4B908BF125DC}"/>
          </ac:spMkLst>
        </pc:spChg>
        <pc:spChg chg="add">
          <ac:chgData name="Maricia Epps" userId="75634a34729a359e" providerId="LiveId" clId="{5E443286-670B-4F2C-99CC-51609CC9539A}" dt="2023-04-20T20:31:13" v="1799" actId="26606"/>
          <ac:spMkLst>
            <pc:docMk/>
            <pc:sldMk cId="2887282081" sldId="265"/>
            <ac:spMk id="12" creationId="{AD6F6937-3B5A-4391-9F37-58A571B362A9}"/>
          </ac:spMkLst>
        </pc:spChg>
      </pc:sldChg>
      <pc:sldChg chg="addSp delSp modSp add del mod setBg">
        <pc:chgData name="Maricia Epps" userId="75634a34729a359e" providerId="LiveId" clId="{5E443286-670B-4F2C-99CC-51609CC9539A}" dt="2023-04-18T16:58:23.979" v="233" actId="2696"/>
        <pc:sldMkLst>
          <pc:docMk/>
          <pc:sldMk cId="3777306353" sldId="265"/>
        </pc:sldMkLst>
        <pc:spChg chg="mod">
          <ac:chgData name="Maricia Epps" userId="75634a34729a359e" providerId="LiveId" clId="{5E443286-670B-4F2C-99CC-51609CC9539A}" dt="2023-04-18T16:31:12.973" v="75" actId="27636"/>
          <ac:spMkLst>
            <pc:docMk/>
            <pc:sldMk cId="3777306353" sldId="265"/>
            <ac:spMk id="2" creationId="{B4265407-2D59-40C9-B7EA-B2A601BEC242}"/>
          </ac:spMkLst>
        </pc:spChg>
        <pc:spChg chg="mod">
          <ac:chgData name="Maricia Epps" userId="75634a34729a359e" providerId="LiveId" clId="{5E443286-670B-4F2C-99CC-51609CC9539A}" dt="2023-04-18T16:30:00.969" v="54" actId="26606"/>
          <ac:spMkLst>
            <pc:docMk/>
            <pc:sldMk cId="3777306353" sldId="265"/>
            <ac:spMk id="4" creationId="{37A36A90-1C36-4985-95FD-2F3C1C88CE78}"/>
          </ac:spMkLst>
        </pc:spChg>
        <pc:spChg chg="mod">
          <ac:chgData name="Maricia Epps" userId="75634a34729a359e" providerId="LiveId" clId="{5E443286-670B-4F2C-99CC-51609CC9539A}" dt="2023-04-18T16:30:00.969" v="54" actId="26606"/>
          <ac:spMkLst>
            <pc:docMk/>
            <pc:sldMk cId="3777306353" sldId="265"/>
            <ac:spMk id="5" creationId="{35710BF5-08F1-BFD6-6454-4621DE076870}"/>
          </ac:spMkLst>
        </pc:spChg>
        <pc:spChg chg="add del">
          <ac:chgData name="Maricia Epps" userId="75634a34729a359e" providerId="LiveId" clId="{5E443286-670B-4F2C-99CC-51609CC9539A}" dt="2023-04-18T16:28:34.789" v="24" actId="26606"/>
          <ac:spMkLst>
            <pc:docMk/>
            <pc:sldMk cId="3777306353" sldId="265"/>
            <ac:spMk id="10" creationId="{110524E9-E361-435E-93CC-D891398D1EE8}"/>
          </ac:spMkLst>
        </pc:spChg>
        <pc:spChg chg="add del">
          <ac:chgData name="Maricia Epps" userId="75634a34729a359e" providerId="LiveId" clId="{5E443286-670B-4F2C-99CC-51609CC9539A}" dt="2023-04-18T16:28:34.789" v="24" actId="26606"/>
          <ac:spMkLst>
            <pc:docMk/>
            <pc:sldMk cId="3777306353" sldId="265"/>
            <ac:spMk id="12" creationId="{AD6F6937-3B5A-4391-9F37-58A571B362A9}"/>
          </ac:spMkLst>
        </pc:spChg>
        <pc:spChg chg="add del">
          <ac:chgData name="Maricia Epps" userId="75634a34729a359e" providerId="LiveId" clId="{5E443286-670B-4F2C-99CC-51609CC9539A}" dt="2023-04-18T16:28:34.789" v="24" actId="26606"/>
          <ac:spMkLst>
            <pc:docMk/>
            <pc:sldMk cId="3777306353" sldId="265"/>
            <ac:spMk id="14" creationId="{C962AC3C-FEB4-4C6A-8CA6-D570CD0098A9}"/>
          </ac:spMkLst>
        </pc:spChg>
        <pc:spChg chg="add del">
          <ac:chgData name="Maricia Epps" userId="75634a34729a359e" providerId="LiveId" clId="{5E443286-670B-4F2C-99CC-51609CC9539A}" dt="2023-04-18T16:30:00.969" v="54" actId="26606"/>
          <ac:spMkLst>
            <pc:docMk/>
            <pc:sldMk cId="3777306353" sldId="265"/>
            <ac:spMk id="16" creationId="{AD6F6937-3B5A-4391-9F37-58A571B362A9}"/>
          </ac:spMkLst>
        </pc:spChg>
        <pc:spChg chg="add del">
          <ac:chgData name="Maricia Epps" userId="75634a34729a359e" providerId="LiveId" clId="{5E443286-670B-4F2C-99CC-51609CC9539A}" dt="2023-04-18T16:29:57.187" v="44" actId="26606"/>
          <ac:spMkLst>
            <pc:docMk/>
            <pc:sldMk cId="3777306353" sldId="265"/>
            <ac:spMk id="21" creationId="{AD6F6937-3B5A-4391-9F37-58A571B362A9}"/>
          </ac:spMkLst>
        </pc:spChg>
      </pc:sldChg>
      <pc:sldChg chg="addSp delSp modSp mod delDesignElem">
        <pc:chgData name="Maricia Epps" userId="75634a34729a359e" providerId="LiveId" clId="{5E443286-670B-4F2C-99CC-51609CC9539A}" dt="2023-04-18T17:43:03.348" v="553" actId="14100"/>
        <pc:sldMkLst>
          <pc:docMk/>
          <pc:sldMk cId="745576192" sldId="266"/>
        </pc:sldMkLst>
        <pc:spChg chg="mod">
          <ac:chgData name="Maricia Epps" userId="75634a34729a359e" providerId="LiveId" clId="{5E443286-670B-4F2C-99CC-51609CC9539A}" dt="2023-04-18T17:43:03.348" v="553" actId="14100"/>
          <ac:spMkLst>
            <pc:docMk/>
            <pc:sldMk cId="745576192" sldId="266"/>
            <ac:spMk id="2" creationId="{E9347C47-EF1D-4B02-906B-219155AD8D0F}"/>
          </ac:spMkLst>
        </pc:spChg>
        <pc:spChg chg="mod">
          <ac:chgData name="Maricia Epps" userId="75634a34729a359e" providerId="LiveId" clId="{5E443286-670B-4F2C-99CC-51609CC9539A}" dt="2023-04-18T17:11:41.092" v="439" actId="20577"/>
          <ac:spMkLst>
            <pc:docMk/>
            <pc:sldMk cId="745576192" sldId="266"/>
            <ac:spMk id="3" creationId="{36A0527F-C5FD-4E9B-9F21-5D1FBA31314B}"/>
          </ac:spMkLst>
        </pc:spChg>
        <pc:spChg chg="add del">
          <ac:chgData name="Maricia Epps" userId="75634a34729a359e" providerId="LiveId" clId="{5E443286-670B-4F2C-99CC-51609CC9539A}" dt="2023-04-18T16:30:06.615" v="60"/>
          <ac:spMkLst>
            <pc:docMk/>
            <pc:sldMk cId="745576192" sldId="266"/>
            <ac:spMk id="48" creationId="{56C94072-1B34-48FB-9A9C-5A9A0FFC857C}"/>
          </ac:spMkLst>
        </pc:spChg>
        <pc:spChg chg="add del">
          <ac:chgData name="Maricia Epps" userId="75634a34729a359e" providerId="LiveId" clId="{5E443286-670B-4F2C-99CC-51609CC9539A}" dt="2023-04-18T16:30:06.615" v="60"/>
          <ac:spMkLst>
            <pc:docMk/>
            <pc:sldMk cId="745576192" sldId="266"/>
            <ac:spMk id="50" creationId="{1D5941F3-0256-4E90-BBBC-5A6EDEB8E0AF}"/>
          </ac:spMkLst>
        </pc:spChg>
        <pc:spChg chg="add del">
          <ac:chgData name="Maricia Epps" userId="75634a34729a359e" providerId="LiveId" clId="{5E443286-670B-4F2C-99CC-51609CC9539A}" dt="2023-04-18T16:30:06.615" v="60"/>
          <ac:spMkLst>
            <pc:docMk/>
            <pc:sldMk cId="745576192" sldId="266"/>
            <ac:spMk id="52" creationId="{A5019358-4900-4555-99FF-EF6AE90B8E32}"/>
          </ac:spMkLst>
        </pc:spChg>
      </pc:sldChg>
      <pc:sldChg chg="delSp modSp add mod ord">
        <pc:chgData name="Maricia Epps" userId="75634a34729a359e" providerId="LiveId" clId="{5E443286-670B-4F2C-99CC-51609CC9539A}" dt="2023-04-20T20:21:53.093" v="1720"/>
        <pc:sldMkLst>
          <pc:docMk/>
          <pc:sldMk cId="4008144562" sldId="267"/>
        </pc:sldMkLst>
        <pc:spChg chg="mod">
          <ac:chgData name="Maricia Epps" userId="75634a34729a359e" providerId="LiveId" clId="{5E443286-670B-4F2C-99CC-51609CC9539A}" dt="2023-04-20T20:15:26.290" v="1620" actId="20577"/>
          <ac:spMkLst>
            <pc:docMk/>
            <pc:sldMk cId="4008144562" sldId="267"/>
            <ac:spMk id="3" creationId="{FC8ADCB3-6633-473F-836D-A7531FA0508C}"/>
          </ac:spMkLst>
        </pc:spChg>
        <pc:spChg chg="mod">
          <ac:chgData name="Maricia Epps" userId="75634a34729a359e" providerId="LiveId" clId="{5E443286-670B-4F2C-99CC-51609CC9539A}" dt="2023-04-20T20:21:53.093" v="1720"/>
          <ac:spMkLst>
            <pc:docMk/>
            <pc:sldMk cId="4008144562" sldId="267"/>
            <ac:spMk id="4" creationId="{D0DC8358-45CA-4B47-A030-50046BF052B0}"/>
          </ac:spMkLst>
        </pc:spChg>
        <pc:spChg chg="del mod">
          <ac:chgData name="Maricia Epps" userId="75634a34729a359e" providerId="LiveId" clId="{5E443286-670B-4F2C-99CC-51609CC9539A}" dt="2023-04-18T16:46:55.378" v="161" actId="478"/>
          <ac:spMkLst>
            <pc:docMk/>
            <pc:sldMk cId="4008144562" sldId="267"/>
            <ac:spMk id="6" creationId="{981680F9-C511-09C4-0304-734326E3E041}"/>
          </ac:spMkLst>
        </pc:spChg>
      </pc:sldChg>
      <pc:sldChg chg="delSp modSp add mod ord">
        <pc:chgData name="Maricia Epps" userId="75634a34729a359e" providerId="LiveId" clId="{5E443286-670B-4F2C-99CC-51609CC9539A}" dt="2023-04-20T20:22:33.630" v="1729" actId="20577"/>
        <pc:sldMkLst>
          <pc:docMk/>
          <pc:sldMk cId="125683673" sldId="268"/>
        </pc:sldMkLst>
        <pc:spChg chg="mod">
          <ac:chgData name="Maricia Epps" userId="75634a34729a359e" providerId="LiveId" clId="{5E443286-670B-4F2C-99CC-51609CC9539A}" dt="2023-04-20T20:14:57.623" v="1608" actId="14100"/>
          <ac:spMkLst>
            <pc:docMk/>
            <pc:sldMk cId="125683673" sldId="268"/>
            <ac:spMk id="3" creationId="{D53052BD-BB0C-4C0B-8B8B-1244AECA7316}"/>
          </ac:spMkLst>
        </pc:spChg>
        <pc:spChg chg="mod">
          <ac:chgData name="Maricia Epps" userId="75634a34729a359e" providerId="LiveId" clId="{5E443286-670B-4F2C-99CC-51609CC9539A}" dt="2023-04-20T20:22:33.630" v="1729" actId="20577"/>
          <ac:spMkLst>
            <pc:docMk/>
            <pc:sldMk cId="125683673" sldId="268"/>
            <ac:spMk id="4" creationId="{37A36A90-1C36-4985-95FD-2F3C1C88CE78}"/>
          </ac:spMkLst>
        </pc:spChg>
        <pc:spChg chg="del">
          <ac:chgData name="Maricia Epps" userId="75634a34729a359e" providerId="LiveId" clId="{5E443286-670B-4F2C-99CC-51609CC9539A}" dt="2023-04-18T16:49:01.364" v="182" actId="478"/>
          <ac:spMkLst>
            <pc:docMk/>
            <pc:sldMk cId="125683673" sldId="268"/>
            <ac:spMk id="5" creationId="{35710BF5-08F1-BFD6-6454-4621DE076870}"/>
          </ac:spMkLst>
        </pc:spChg>
      </pc:sldChg>
      <pc:sldChg chg="delSp modSp add mod">
        <pc:chgData name="Maricia Epps" userId="75634a34729a359e" providerId="LiveId" clId="{5E443286-670B-4F2C-99CC-51609CC9539A}" dt="2023-04-20T20:23:15.873" v="1738" actId="403"/>
        <pc:sldMkLst>
          <pc:docMk/>
          <pc:sldMk cId="160103635" sldId="269"/>
        </pc:sldMkLst>
        <pc:spChg chg="mod">
          <ac:chgData name="Maricia Epps" userId="75634a34729a359e" providerId="LiveId" clId="{5E443286-670B-4F2C-99CC-51609CC9539A}" dt="2023-04-20T20:14:33.191" v="1604" actId="14100"/>
          <ac:spMkLst>
            <pc:docMk/>
            <pc:sldMk cId="160103635" sldId="269"/>
            <ac:spMk id="3" creationId="{D53052BD-BB0C-4C0B-8B8B-1244AECA7316}"/>
          </ac:spMkLst>
        </pc:spChg>
        <pc:spChg chg="del">
          <ac:chgData name="Maricia Epps" userId="75634a34729a359e" providerId="LiveId" clId="{5E443286-670B-4F2C-99CC-51609CC9539A}" dt="2023-04-18T16:51:31.242" v="208" actId="478"/>
          <ac:spMkLst>
            <pc:docMk/>
            <pc:sldMk cId="160103635" sldId="269"/>
            <ac:spMk id="4" creationId="{37A36A90-1C36-4985-95FD-2F3C1C88CE78}"/>
          </ac:spMkLst>
        </pc:spChg>
        <pc:spChg chg="mod">
          <ac:chgData name="Maricia Epps" userId="75634a34729a359e" providerId="LiveId" clId="{5E443286-670B-4F2C-99CC-51609CC9539A}" dt="2023-04-20T20:23:15.873" v="1738" actId="403"/>
          <ac:spMkLst>
            <pc:docMk/>
            <pc:sldMk cId="160103635" sldId="269"/>
            <ac:spMk id="5" creationId="{35710BF5-08F1-BFD6-6454-4621DE076870}"/>
          </ac:spMkLst>
        </pc:spChg>
      </pc:sldChg>
      <pc:sldChg chg="addSp delSp modSp add mod setBg">
        <pc:chgData name="Maricia Epps" userId="75634a34729a359e" providerId="LiveId" clId="{5E443286-670B-4F2C-99CC-51609CC9539A}" dt="2023-04-20T20:23:41.341" v="1742" actId="14100"/>
        <pc:sldMkLst>
          <pc:docMk/>
          <pc:sldMk cId="3121991756" sldId="270"/>
        </pc:sldMkLst>
        <pc:spChg chg="mod">
          <ac:chgData name="Maricia Epps" userId="75634a34729a359e" providerId="LiveId" clId="{5E443286-670B-4F2C-99CC-51609CC9539A}" dt="2023-04-18T17:04:45.570" v="298" actId="1076"/>
          <ac:spMkLst>
            <pc:docMk/>
            <pc:sldMk cId="3121991756" sldId="270"/>
            <ac:spMk id="2" creationId="{B4265407-2D59-40C9-B7EA-B2A601BEC242}"/>
          </ac:spMkLst>
        </pc:spChg>
        <pc:spChg chg="add mod">
          <ac:chgData name="Maricia Epps" userId="75634a34729a359e" providerId="LiveId" clId="{5E443286-670B-4F2C-99CC-51609CC9539A}" dt="2023-04-20T20:23:41.341" v="1742" actId="14100"/>
          <ac:spMkLst>
            <pc:docMk/>
            <pc:sldMk cId="3121991756" sldId="270"/>
            <ac:spMk id="3" creationId="{47B093AA-1F75-288D-FA72-923A927319A6}"/>
          </ac:spMkLst>
        </pc:spChg>
        <pc:spChg chg="del mod">
          <ac:chgData name="Maricia Epps" userId="75634a34729a359e" providerId="LiveId" clId="{5E443286-670B-4F2C-99CC-51609CC9539A}" dt="2023-04-18T17:00:02.782" v="246" actId="478"/>
          <ac:spMkLst>
            <pc:docMk/>
            <pc:sldMk cId="3121991756" sldId="270"/>
            <ac:spMk id="4" creationId="{37A36A90-1C36-4985-95FD-2F3C1C88CE78}"/>
          </ac:spMkLst>
        </pc:spChg>
        <pc:spChg chg="del mod">
          <ac:chgData name="Maricia Epps" userId="75634a34729a359e" providerId="LiveId" clId="{5E443286-670B-4F2C-99CC-51609CC9539A}" dt="2023-04-18T17:00:25.435" v="250" actId="478"/>
          <ac:spMkLst>
            <pc:docMk/>
            <pc:sldMk cId="3121991756" sldId="270"/>
            <ac:spMk id="5" creationId="{35710BF5-08F1-BFD6-6454-4621DE076870}"/>
          </ac:spMkLst>
        </pc:spChg>
        <pc:spChg chg="add mod">
          <ac:chgData name="Maricia Epps" userId="75634a34729a359e" providerId="LiveId" clId="{5E443286-670B-4F2C-99CC-51609CC9539A}" dt="2023-04-20T20:14:18.695" v="1602" actId="14100"/>
          <ac:spMkLst>
            <pc:docMk/>
            <pc:sldMk cId="3121991756" sldId="270"/>
            <ac:spMk id="6" creationId="{8FEDA428-1A5C-315F-ABB5-541EB8D64FE2}"/>
          </ac:spMkLst>
        </pc:spChg>
        <pc:spChg chg="add">
          <ac:chgData name="Maricia Epps" userId="75634a34729a359e" providerId="LiveId" clId="{5E443286-670B-4F2C-99CC-51609CC9539A}" dt="2023-04-18T16:58:37.097" v="235" actId="26606"/>
          <ac:spMkLst>
            <pc:docMk/>
            <pc:sldMk cId="3121991756" sldId="270"/>
            <ac:spMk id="10" creationId="{AD6F6937-3B5A-4391-9F37-58A571B362A9}"/>
          </ac:spMkLst>
        </pc:spChg>
      </pc:sldChg>
      <pc:sldChg chg="addSp delSp modSp add mod ord setBg">
        <pc:chgData name="Maricia Epps" userId="75634a34729a359e" providerId="LiveId" clId="{5E443286-670B-4F2C-99CC-51609CC9539A}" dt="2023-04-20T20:23:57.370" v="1746" actId="403"/>
        <pc:sldMkLst>
          <pc:docMk/>
          <pc:sldMk cId="1530131575" sldId="271"/>
        </pc:sldMkLst>
        <pc:spChg chg="mod">
          <ac:chgData name="Maricia Epps" userId="75634a34729a359e" providerId="LiveId" clId="{5E443286-670B-4F2C-99CC-51609CC9539A}" dt="2023-04-18T17:04:51.070" v="299" actId="14100"/>
          <ac:spMkLst>
            <pc:docMk/>
            <pc:sldMk cId="1530131575" sldId="271"/>
            <ac:spMk id="2" creationId="{B4265407-2D59-40C9-B7EA-B2A601BEC242}"/>
          </ac:spMkLst>
        </pc:spChg>
        <pc:spChg chg="add del mod">
          <ac:chgData name="Maricia Epps" userId="75634a34729a359e" providerId="LiveId" clId="{5E443286-670B-4F2C-99CC-51609CC9539A}" dt="2023-04-18T17:02:01.477" v="267"/>
          <ac:spMkLst>
            <pc:docMk/>
            <pc:sldMk cId="1530131575" sldId="271"/>
            <ac:spMk id="3" creationId="{B2EA5B1C-9DF5-10B9-6521-998D7E0E6090}"/>
          </ac:spMkLst>
        </pc:spChg>
        <pc:spChg chg="del mod">
          <ac:chgData name="Maricia Epps" userId="75634a34729a359e" providerId="LiveId" clId="{5E443286-670B-4F2C-99CC-51609CC9539A}" dt="2023-04-18T17:00:15.098" v="248" actId="21"/>
          <ac:spMkLst>
            <pc:docMk/>
            <pc:sldMk cId="1530131575" sldId="271"/>
            <ac:spMk id="4" creationId="{37A36A90-1C36-4985-95FD-2F3C1C88CE78}"/>
          </ac:spMkLst>
        </pc:spChg>
        <pc:spChg chg="add del mod">
          <ac:chgData name="Maricia Epps" userId="75634a34729a359e" providerId="LiveId" clId="{5E443286-670B-4F2C-99CC-51609CC9539A}" dt="2023-04-18T17:03:13.694" v="276" actId="21"/>
          <ac:spMkLst>
            <pc:docMk/>
            <pc:sldMk cId="1530131575" sldId="271"/>
            <ac:spMk id="5" creationId="{35710BF5-08F1-BFD6-6454-4621DE076870}"/>
          </ac:spMkLst>
        </pc:spChg>
        <pc:spChg chg="add del mod">
          <ac:chgData name="Maricia Epps" userId="75634a34729a359e" providerId="LiveId" clId="{5E443286-670B-4F2C-99CC-51609CC9539A}" dt="2023-04-18T17:03:22.761" v="278" actId="478"/>
          <ac:spMkLst>
            <pc:docMk/>
            <pc:sldMk cId="1530131575" sldId="271"/>
            <ac:spMk id="6" creationId="{92C983EB-8179-E647-9616-B75201F64123}"/>
          </ac:spMkLst>
        </pc:spChg>
        <pc:spChg chg="add mod">
          <ac:chgData name="Maricia Epps" userId="75634a34729a359e" providerId="LiveId" clId="{5E443286-670B-4F2C-99CC-51609CC9539A}" dt="2023-04-20T20:23:57.370" v="1746" actId="403"/>
          <ac:spMkLst>
            <pc:docMk/>
            <pc:sldMk cId="1530131575" sldId="271"/>
            <ac:spMk id="7" creationId="{CA0DC935-978A-5626-FFF8-7B8A33A3C5D5}"/>
          </ac:spMkLst>
        </pc:spChg>
        <pc:spChg chg="add">
          <ac:chgData name="Maricia Epps" userId="75634a34729a359e" providerId="LiveId" clId="{5E443286-670B-4F2C-99CC-51609CC9539A}" dt="2023-04-18T17:03:18.058" v="277" actId="26606"/>
          <ac:spMkLst>
            <pc:docMk/>
            <pc:sldMk cId="1530131575" sldId="271"/>
            <ac:spMk id="8" creationId="{AD6F6937-3B5A-4391-9F37-58A571B362A9}"/>
          </ac:spMkLst>
        </pc:spChg>
        <pc:spChg chg="add mod">
          <ac:chgData name="Maricia Epps" userId="75634a34729a359e" providerId="LiveId" clId="{5E443286-670B-4F2C-99CC-51609CC9539A}" dt="2023-04-20T20:14:00.185" v="1595" actId="14100"/>
          <ac:spMkLst>
            <pc:docMk/>
            <pc:sldMk cId="1530131575" sldId="271"/>
            <ac:spMk id="9" creationId="{7F743E32-7D49-4F6A-115A-DC9E0F65BF26}"/>
          </ac:spMkLst>
        </pc:spChg>
        <pc:spChg chg="add del">
          <ac:chgData name="Maricia Epps" userId="75634a34729a359e" providerId="LiveId" clId="{5E443286-670B-4F2C-99CC-51609CC9539A}" dt="2023-04-18T17:01:56.127" v="264" actId="26606"/>
          <ac:spMkLst>
            <pc:docMk/>
            <pc:sldMk cId="1530131575" sldId="271"/>
            <ac:spMk id="10" creationId="{AD6F6937-3B5A-4391-9F37-58A571B362A9}"/>
          </ac:spMkLst>
        </pc:spChg>
        <pc:spChg chg="add del">
          <ac:chgData name="Maricia Epps" userId="75634a34729a359e" providerId="LiveId" clId="{5E443286-670B-4F2C-99CC-51609CC9539A}" dt="2023-04-18T17:03:07.429" v="275" actId="26606"/>
          <ac:spMkLst>
            <pc:docMk/>
            <pc:sldMk cId="1530131575" sldId="271"/>
            <ac:spMk id="11" creationId="{AD6F6937-3B5A-4391-9F37-58A571B362A9}"/>
          </ac:spMkLst>
        </pc:spChg>
      </pc:sldChg>
      <pc:sldChg chg="addSp delSp modSp new mod setBg modClrScheme chgLayout">
        <pc:chgData name="Maricia Epps" userId="75634a34729a359e" providerId="LiveId" clId="{5E443286-670B-4F2C-99CC-51609CC9539A}" dt="2023-04-20T20:46:35.275" v="2193" actId="20577"/>
        <pc:sldMkLst>
          <pc:docMk/>
          <pc:sldMk cId="3448394050" sldId="272"/>
        </pc:sldMkLst>
        <pc:spChg chg="del mod ord">
          <ac:chgData name="Maricia Epps" userId="75634a34729a359e" providerId="LiveId" clId="{5E443286-670B-4F2C-99CC-51609CC9539A}" dt="2023-04-18T17:39:48.428" v="507" actId="700"/>
          <ac:spMkLst>
            <pc:docMk/>
            <pc:sldMk cId="3448394050" sldId="272"/>
            <ac:spMk id="2" creationId="{481CC560-E969-54EE-50FA-379AFE9707C5}"/>
          </ac:spMkLst>
        </pc:spChg>
        <pc:spChg chg="del mod ord">
          <ac:chgData name="Maricia Epps" userId="75634a34729a359e" providerId="LiveId" clId="{5E443286-670B-4F2C-99CC-51609CC9539A}" dt="2023-04-18T17:39:48.428" v="507" actId="700"/>
          <ac:spMkLst>
            <pc:docMk/>
            <pc:sldMk cId="3448394050" sldId="272"/>
            <ac:spMk id="3" creationId="{73C38232-8355-9563-9AB4-CD48F7F94C1C}"/>
          </ac:spMkLst>
        </pc:spChg>
        <pc:spChg chg="add mod ord">
          <ac:chgData name="Maricia Epps" userId="75634a34729a359e" providerId="LiveId" clId="{5E443286-670B-4F2C-99CC-51609CC9539A}" dt="2023-04-18T17:39:55.390" v="520" actId="20577"/>
          <ac:spMkLst>
            <pc:docMk/>
            <pc:sldMk cId="3448394050" sldId="272"/>
            <ac:spMk id="4" creationId="{A7154338-A2E1-9019-97BD-7B3BA00A6822}"/>
          </ac:spMkLst>
        </pc:spChg>
        <pc:spChg chg="add mod ord">
          <ac:chgData name="Maricia Epps" userId="75634a34729a359e" providerId="LiveId" clId="{5E443286-670B-4F2C-99CC-51609CC9539A}" dt="2023-04-20T20:46:35.275" v="2193" actId="20577"/>
          <ac:spMkLst>
            <pc:docMk/>
            <pc:sldMk cId="3448394050" sldId="272"/>
            <ac:spMk id="5" creationId="{4C7C7B3E-475E-1C38-E12B-109635918116}"/>
          </ac:spMkLst>
        </pc:spChg>
        <pc:spChg chg="add">
          <ac:chgData name="Maricia Epps" userId="75634a34729a359e" providerId="LiveId" clId="{5E443286-670B-4F2C-99CC-51609CC9539A}" dt="2023-04-18T17:39:50.327" v="508" actId="26606"/>
          <ac:spMkLst>
            <pc:docMk/>
            <pc:sldMk cId="3448394050" sldId="272"/>
            <ac:spMk id="10" creationId="{B1CCD5EF-766D-43B9-A25D-19122E5FB181}"/>
          </ac:spMkLst>
        </pc:spChg>
        <pc:spChg chg="add">
          <ac:chgData name="Maricia Epps" userId="75634a34729a359e" providerId="LiveId" clId="{5E443286-670B-4F2C-99CC-51609CC9539A}" dt="2023-04-18T17:39:50.327" v="508" actId="26606"/>
          <ac:spMkLst>
            <pc:docMk/>
            <pc:sldMk cId="3448394050" sldId="272"/>
            <ac:spMk id="12" creationId="{FD9699C9-77F1-4E33-A750-CB78C7EA29E6}"/>
          </ac:spMkLst>
        </pc:spChg>
      </pc:sldChg>
      <pc:sldChg chg="addSp modSp new mod ord setBg">
        <pc:chgData name="Maricia Epps" userId="75634a34729a359e" providerId="LiveId" clId="{5E443286-670B-4F2C-99CC-51609CC9539A}" dt="2023-04-20T20:11:14.012" v="1571" actId="1076"/>
        <pc:sldMkLst>
          <pc:docMk/>
          <pc:sldMk cId="2320512525" sldId="273"/>
        </pc:sldMkLst>
        <pc:spChg chg="mod ord">
          <ac:chgData name="Maricia Epps" userId="75634a34729a359e" providerId="LiveId" clId="{5E443286-670B-4F2C-99CC-51609CC9539A}" dt="2023-04-20T20:10:57.333" v="1567" actId="1076"/>
          <ac:spMkLst>
            <pc:docMk/>
            <pc:sldMk cId="2320512525" sldId="273"/>
            <ac:spMk id="2" creationId="{EC89BF52-8B30-931A-4A61-D0EDBC70FD3E}"/>
          </ac:spMkLst>
        </pc:spChg>
        <pc:spChg chg="mod">
          <ac:chgData name="Maricia Epps" userId="75634a34729a359e" providerId="LiveId" clId="{5E443286-670B-4F2C-99CC-51609CC9539A}" dt="2023-04-20T20:11:14.012" v="1571" actId="1076"/>
          <ac:spMkLst>
            <pc:docMk/>
            <pc:sldMk cId="2320512525" sldId="273"/>
            <ac:spMk id="3" creationId="{2E779AC2-D1B5-5321-6352-0271BCC6B90E}"/>
          </ac:spMkLst>
        </pc:spChg>
        <pc:spChg chg="add">
          <ac:chgData name="Maricia Epps" userId="75634a34729a359e" providerId="LiveId" clId="{5E443286-670B-4F2C-99CC-51609CC9539A}" dt="2023-04-20T20:10:25.438" v="1561" actId="26606"/>
          <ac:spMkLst>
            <pc:docMk/>
            <pc:sldMk cId="2320512525" sldId="273"/>
            <ac:spMk id="8" creationId="{0F97E041-634B-4B3E-8669-42583D95672F}"/>
          </ac:spMkLst>
        </pc:spChg>
        <pc:spChg chg="add">
          <ac:chgData name="Maricia Epps" userId="75634a34729a359e" providerId="LiveId" clId="{5E443286-670B-4F2C-99CC-51609CC9539A}" dt="2023-04-20T20:10:25.438" v="1561" actId="26606"/>
          <ac:spMkLst>
            <pc:docMk/>
            <pc:sldMk cId="2320512525" sldId="273"/>
            <ac:spMk id="10" creationId="{69825ADD-F95C-4747-9B41-5DB21C28E6D2}"/>
          </ac:spMkLst>
        </pc:spChg>
        <pc:spChg chg="add">
          <ac:chgData name="Maricia Epps" userId="75634a34729a359e" providerId="LiveId" clId="{5E443286-670B-4F2C-99CC-51609CC9539A}" dt="2023-04-20T20:10:25.438" v="1561" actId="26606"/>
          <ac:spMkLst>
            <pc:docMk/>
            <pc:sldMk cId="2320512525" sldId="273"/>
            <ac:spMk id="12" creationId="{86791A8E-B2BA-467D-BB87-8CFBFB13AF9F}"/>
          </ac:spMkLst>
        </pc:spChg>
      </pc:sldChg>
      <pc:sldChg chg="addSp delSp modSp add mod setBg">
        <pc:chgData name="Maricia Epps" userId="75634a34729a359e" providerId="LiveId" clId="{5E443286-670B-4F2C-99CC-51609CC9539A}" dt="2023-04-20T20:38:15.139" v="1841"/>
        <pc:sldMkLst>
          <pc:docMk/>
          <pc:sldMk cId="0" sldId="274"/>
        </pc:sldMkLst>
        <pc:spChg chg="mod">
          <ac:chgData name="Maricia Epps" userId="75634a34729a359e" providerId="LiveId" clId="{5E443286-670B-4F2C-99CC-51609CC9539A}" dt="2023-04-20T20:12:09.407" v="1578" actId="14100"/>
          <ac:spMkLst>
            <pc:docMk/>
            <pc:sldMk cId="0" sldId="274"/>
            <ac:spMk id="2" creationId="{4D35AB36-5099-4EF2-9574-6C0F3AF528C2}"/>
          </ac:spMkLst>
        </pc:spChg>
        <pc:spChg chg="mod">
          <ac:chgData name="Maricia Epps" userId="75634a34729a359e" providerId="LiveId" clId="{5E443286-670B-4F2C-99CC-51609CC9539A}" dt="2023-04-20T20:24:27.923" v="1750" actId="12"/>
          <ac:spMkLst>
            <pc:docMk/>
            <pc:sldMk cId="0" sldId="274"/>
            <ac:spMk id="3" creationId="{49FB8776-223F-4290-B40B-42B027B3F665}"/>
          </ac:spMkLst>
        </pc:spChg>
        <pc:spChg chg="mod">
          <ac:chgData name="Maricia Epps" userId="75634a34729a359e" providerId="LiveId" clId="{5E443286-670B-4F2C-99CC-51609CC9539A}" dt="2023-04-20T20:38:15.139" v="1841"/>
          <ac:spMkLst>
            <pc:docMk/>
            <pc:sldMk cId="0" sldId="274"/>
            <ac:spMk id="4" creationId="{EA1B5D94-8D40-4F36-B7D5-733B19BE354B}"/>
          </ac:spMkLst>
        </pc:spChg>
        <pc:spChg chg="add del">
          <ac:chgData name="Maricia Epps" userId="75634a34729a359e" providerId="LiveId" clId="{5E443286-670B-4F2C-99CC-51609CC9539A}" dt="2023-04-20T20:11:55.179" v="1573" actId="26606"/>
          <ac:spMkLst>
            <pc:docMk/>
            <pc:sldMk cId="0" sldId="274"/>
            <ac:spMk id="9" creationId="{B1CCD5EF-766D-43B9-A25D-19122E5FB181}"/>
          </ac:spMkLst>
        </pc:spChg>
        <pc:spChg chg="add del">
          <ac:chgData name="Maricia Epps" userId="75634a34729a359e" providerId="LiveId" clId="{5E443286-670B-4F2C-99CC-51609CC9539A}" dt="2023-04-20T20:11:55.179" v="1573" actId="26606"/>
          <ac:spMkLst>
            <pc:docMk/>
            <pc:sldMk cId="0" sldId="274"/>
            <ac:spMk id="11" creationId="{FD9699C9-77F1-4E33-A750-CB78C7EA29E6}"/>
          </ac:spMkLst>
        </pc:spChg>
        <pc:spChg chg="add">
          <ac:chgData name="Maricia Epps" userId="75634a34729a359e" providerId="LiveId" clId="{5E443286-670B-4F2C-99CC-51609CC9539A}" dt="2023-04-20T20:11:55.262" v="1574" actId="26606"/>
          <ac:spMkLst>
            <pc:docMk/>
            <pc:sldMk cId="0" sldId="274"/>
            <ac:spMk id="13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0:40:43.220" v="1880" actId="1076"/>
        <pc:sldMkLst>
          <pc:docMk/>
          <pc:sldMk cId="1485884878" sldId="275"/>
        </pc:sldMkLst>
        <pc:spChg chg="mod">
          <ac:chgData name="Maricia Epps" userId="75634a34729a359e" providerId="LiveId" clId="{5E443286-670B-4F2C-99CC-51609CC9539A}" dt="2023-04-20T20:39:31.685" v="1867" actId="1076"/>
          <ac:spMkLst>
            <pc:docMk/>
            <pc:sldMk cId="1485884878" sldId="275"/>
            <ac:spMk id="2" creationId="{4D35AB36-5099-4EF2-9574-6C0F3AF528C2}"/>
          </ac:spMkLst>
        </pc:spChg>
        <pc:spChg chg="add mod">
          <ac:chgData name="Maricia Epps" userId="75634a34729a359e" providerId="LiveId" clId="{5E443286-670B-4F2C-99CC-51609CC9539A}" dt="2023-04-20T20:40:43.220" v="1880" actId="1076"/>
          <ac:spMkLst>
            <pc:docMk/>
            <pc:sldMk cId="1485884878" sldId="275"/>
            <ac:spMk id="3" creationId="{9CD86963-21F3-ADEF-CDB2-93CA378E2E66}"/>
          </ac:spMkLst>
        </pc:spChg>
        <pc:spChg chg="mod">
          <ac:chgData name="Maricia Epps" userId="75634a34729a359e" providerId="LiveId" clId="{5E443286-670B-4F2C-99CC-51609CC9539A}" dt="2023-04-20T20:38:52.271" v="1858" actId="20577"/>
          <ac:spMkLst>
            <pc:docMk/>
            <pc:sldMk cId="1485884878" sldId="275"/>
            <ac:spMk id="4" creationId="{EA1B5D94-8D40-4F36-B7D5-733B19BE354B}"/>
          </ac:spMkLst>
        </pc:spChg>
        <pc:spChg chg="add">
          <ac:chgData name="Maricia Epps" userId="75634a34729a359e" providerId="LiveId" clId="{5E443286-670B-4F2C-99CC-51609CC9539A}" dt="2023-04-20T20:31:16.597" v="1801" actId="26606"/>
          <ac:spMkLst>
            <pc:docMk/>
            <pc:sldMk cId="1485884878" sldId="275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0T20:42:01.848" v="1916" actId="403"/>
        <pc:sldMkLst>
          <pc:docMk/>
          <pc:sldMk cId="0" sldId="276"/>
        </pc:sldMkLst>
        <pc:spChg chg="mod">
          <ac:chgData name="Maricia Epps" userId="75634a34729a359e" providerId="LiveId" clId="{5E443286-670B-4F2C-99CC-51609CC9539A}" dt="2023-04-20T20:42:01.848" v="1916" actId="403"/>
          <ac:spMkLst>
            <pc:docMk/>
            <pc:sldMk cId="0" sldId="276"/>
            <ac:spMk id="3" creationId="{BC936F1D-6E42-4EF0-962F-574BF64E1D06}"/>
          </ac:spMkLst>
        </pc:spChg>
      </pc:sldChg>
      <pc:sldChg chg="modSp add mod">
        <pc:chgData name="Maricia Epps" userId="75634a34729a359e" providerId="LiveId" clId="{5E443286-670B-4F2C-99CC-51609CC9539A}" dt="2023-04-20T20:44:34.862" v="1951" actId="1076"/>
        <pc:sldMkLst>
          <pc:docMk/>
          <pc:sldMk cId="0" sldId="277"/>
        </pc:sldMkLst>
        <pc:spChg chg="mod">
          <ac:chgData name="Maricia Epps" userId="75634a34729a359e" providerId="LiveId" clId="{5E443286-670B-4F2C-99CC-51609CC9539A}" dt="2023-04-20T20:44:25.831" v="1950" actId="1076"/>
          <ac:spMkLst>
            <pc:docMk/>
            <pc:sldMk cId="0" sldId="277"/>
            <ac:spMk id="2" creationId="{F9132A8F-8C13-4B83-B7AD-FEACF64BA222}"/>
          </ac:spMkLst>
        </pc:spChg>
        <pc:spChg chg="mod">
          <ac:chgData name="Maricia Epps" userId="75634a34729a359e" providerId="LiveId" clId="{5E443286-670B-4F2C-99CC-51609CC9539A}" dt="2023-04-20T20:44:34.862" v="1951" actId="1076"/>
          <ac:spMkLst>
            <pc:docMk/>
            <pc:sldMk cId="0" sldId="277"/>
            <ac:spMk id="3" creationId="{14FE03EF-FDE4-4110-B003-874E253CEDDC}"/>
          </ac:spMkLst>
        </pc:spChg>
        <pc:picChg chg="mod">
          <ac:chgData name="Maricia Epps" userId="75634a34729a359e" providerId="LiveId" clId="{5E443286-670B-4F2C-99CC-51609CC9539A}" dt="2023-04-20T20:42:59.239" v="1924" actId="1076"/>
          <ac:picMkLst>
            <pc:docMk/>
            <pc:sldMk cId="0" sldId="277"/>
            <ac:picMk id="5" creationId="{F842AA3F-32F7-D3A8-11E0-D2CE355CC99B}"/>
          </ac:picMkLst>
        </pc:picChg>
      </pc:sldChg>
      <pc:sldChg chg="new del">
        <pc:chgData name="Maricia Epps" userId="75634a34729a359e" providerId="LiveId" clId="{5E443286-670B-4F2C-99CC-51609CC9539A}" dt="2023-04-18T17:34:50.377" v="449" actId="680"/>
        <pc:sldMkLst>
          <pc:docMk/>
          <pc:sldMk cId="3814865590" sldId="278"/>
        </pc:sldMkLst>
      </pc:sldChg>
      <pc:sldChg chg="addSp modSp new mod setBg setClrOvrMap">
        <pc:chgData name="Maricia Epps" userId="75634a34729a359e" providerId="LiveId" clId="{5E443286-670B-4F2C-99CC-51609CC9539A}" dt="2023-04-20T20:52:59.935" v="2402" actId="20577"/>
        <pc:sldMkLst>
          <pc:docMk/>
          <pc:sldMk cId="4102672861" sldId="278"/>
        </pc:sldMkLst>
        <pc:spChg chg="mod ord">
          <ac:chgData name="Maricia Epps" userId="75634a34729a359e" providerId="LiveId" clId="{5E443286-670B-4F2C-99CC-51609CC9539A}" dt="2023-04-20T20:48:53.330" v="2213" actId="14100"/>
          <ac:spMkLst>
            <pc:docMk/>
            <pc:sldMk cId="4102672861" sldId="278"/>
            <ac:spMk id="2" creationId="{65CED137-ED0C-674E-AB0F-F0B8CA39CA6E}"/>
          </ac:spMkLst>
        </pc:spChg>
        <pc:spChg chg="mod">
          <ac:chgData name="Maricia Epps" userId="75634a34729a359e" providerId="LiveId" clId="{5E443286-670B-4F2C-99CC-51609CC9539A}" dt="2023-04-20T20:52:59.935" v="2402" actId="20577"/>
          <ac:spMkLst>
            <pc:docMk/>
            <pc:sldMk cId="4102672861" sldId="278"/>
            <ac:spMk id="3" creationId="{B6802583-F599-D076-E81F-D5595BF71DEB}"/>
          </ac:spMkLst>
        </pc:spChg>
        <pc:spChg chg="add">
          <ac:chgData name="Maricia Epps" userId="75634a34729a359e" providerId="LiveId" clId="{5E443286-670B-4F2C-99CC-51609CC9539A}" dt="2023-04-20T20:47:49.813" v="2194" actId="26606"/>
          <ac:spMkLst>
            <pc:docMk/>
            <pc:sldMk cId="4102672861" sldId="278"/>
            <ac:spMk id="8" creationId="{E2FE3A7B-DDFF-4F81-8AAE-11D96D138C0D}"/>
          </ac:spMkLst>
        </pc:spChg>
        <pc:spChg chg="add">
          <ac:chgData name="Maricia Epps" userId="75634a34729a359e" providerId="LiveId" clId="{5E443286-670B-4F2C-99CC-51609CC9539A}" dt="2023-04-20T20:47:49.813" v="2194" actId="26606"/>
          <ac:spMkLst>
            <pc:docMk/>
            <pc:sldMk cId="4102672861" sldId="278"/>
            <ac:spMk id="10" creationId="{69825ADD-F95C-4747-9B41-5DB21C28E6D2}"/>
          </ac:spMkLst>
        </pc:spChg>
        <pc:spChg chg="add">
          <ac:chgData name="Maricia Epps" userId="75634a34729a359e" providerId="LiveId" clId="{5E443286-670B-4F2C-99CC-51609CC9539A}" dt="2023-04-20T20:47:49.813" v="2194" actId="26606"/>
          <ac:spMkLst>
            <pc:docMk/>
            <pc:sldMk cId="4102672861" sldId="278"/>
            <ac:spMk id="12" creationId="{86791A8E-B2BA-467D-BB87-8CFBFB13AF9F}"/>
          </ac:spMkLst>
        </pc:spChg>
      </pc:sldChg>
      <pc:sldChg chg="addSp modSp add mod setBg">
        <pc:chgData name="Maricia Epps" userId="75634a34729a359e" providerId="LiveId" clId="{5E443286-670B-4F2C-99CC-51609CC9539A}" dt="2023-04-20T20:56:05.463" v="2459" actId="14100"/>
        <pc:sldMkLst>
          <pc:docMk/>
          <pc:sldMk cId="0" sldId="279"/>
        </pc:sldMkLst>
        <pc:spChg chg="mod">
          <ac:chgData name="Maricia Epps" userId="75634a34729a359e" providerId="LiveId" clId="{5E443286-670B-4F2C-99CC-51609CC9539A}" dt="2023-04-20T20:55:27.312" v="2449" actId="1076"/>
          <ac:spMkLst>
            <pc:docMk/>
            <pc:sldMk cId="0" sldId="279"/>
            <ac:spMk id="2" creationId="{A1EC540E-B5CE-43A9-A890-FCB1E99A4BBD}"/>
          </ac:spMkLst>
        </pc:spChg>
        <pc:spChg chg="mod">
          <ac:chgData name="Maricia Epps" userId="75634a34729a359e" providerId="LiveId" clId="{5E443286-670B-4F2C-99CC-51609CC9539A}" dt="2023-04-20T20:55:53.810" v="2456" actId="1076"/>
          <ac:spMkLst>
            <pc:docMk/>
            <pc:sldMk cId="0" sldId="279"/>
            <ac:spMk id="3" creationId="{C1F076DF-8CAD-4CDE-A65C-9E491F39EE92}"/>
          </ac:spMkLst>
        </pc:spChg>
        <pc:spChg chg="mod">
          <ac:chgData name="Maricia Epps" userId="75634a34729a359e" providerId="LiveId" clId="{5E443286-670B-4F2C-99CC-51609CC9539A}" dt="2023-04-20T20:56:05.463" v="2459" actId="14100"/>
          <ac:spMkLst>
            <pc:docMk/>
            <pc:sldMk cId="0" sldId="279"/>
            <ac:spMk id="4" creationId="{4E2AFF57-97C3-4ED8-9283-DA9BED3BCC5A}"/>
          </ac:spMkLst>
        </pc:spChg>
        <pc:spChg chg="add">
          <ac:chgData name="Maricia Epps" userId="75634a34729a359e" providerId="LiveId" clId="{5E443286-670B-4F2C-99CC-51609CC9539A}" dt="2023-04-20T20:55:11.965" v="2444" actId="26606"/>
          <ac:spMkLst>
            <pc:docMk/>
            <pc:sldMk cId="0" sldId="279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7:15.809" v="5126" actId="1076"/>
        <pc:sldMkLst>
          <pc:docMk/>
          <pc:sldMk cId="0" sldId="280"/>
        </pc:sldMkLst>
        <pc:spChg chg="mod">
          <ac:chgData name="Maricia Epps" userId="75634a34729a359e" providerId="LiveId" clId="{5E443286-670B-4F2C-99CC-51609CC9539A}" dt="2023-04-21T20:07:15.809" v="5126" actId="1076"/>
          <ac:spMkLst>
            <pc:docMk/>
            <pc:sldMk cId="0" sldId="280"/>
            <ac:spMk id="2" creationId="{372F6FCD-D9DE-45F4-BA27-160BF356B0BE}"/>
          </ac:spMkLst>
        </pc:spChg>
        <pc:spChg chg="mod">
          <ac:chgData name="Maricia Epps" userId="75634a34729a359e" providerId="LiveId" clId="{5E443286-670B-4F2C-99CC-51609CC9539A}" dt="2023-04-20T20:56:44.347" v="2471" actId="20577"/>
          <ac:spMkLst>
            <pc:docMk/>
            <pc:sldMk cId="0" sldId="280"/>
            <ac:spMk id="3" creationId="{65C1B307-C9FC-4F17-A38F-DC6C0C1647D1}"/>
          </ac:spMkLst>
        </pc:spChg>
        <pc:spChg chg="mod">
          <ac:chgData name="Maricia Epps" userId="75634a34729a359e" providerId="LiveId" clId="{5E443286-670B-4F2C-99CC-51609CC9539A}" dt="2023-04-20T20:57:48.611" v="2482" actId="948"/>
          <ac:spMkLst>
            <pc:docMk/>
            <pc:sldMk cId="0" sldId="280"/>
            <ac:spMk id="4" creationId="{8CBC31CF-72F1-4A2C-AE4D-154068E6F23C}"/>
          </ac:spMkLst>
        </pc:spChg>
        <pc:spChg chg="add">
          <ac:chgData name="Maricia Epps" userId="75634a34729a359e" providerId="LiveId" clId="{5E443286-670B-4F2C-99CC-51609CC9539A}" dt="2023-04-20T20:56:11.479" v="2460" actId="26606"/>
          <ac:spMkLst>
            <pc:docMk/>
            <pc:sldMk cId="0" sldId="280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7:02.659" v="5121" actId="1076"/>
        <pc:sldMkLst>
          <pc:docMk/>
          <pc:sldMk cId="3462733246" sldId="281"/>
        </pc:sldMkLst>
        <pc:spChg chg="mod">
          <ac:chgData name="Maricia Epps" userId="75634a34729a359e" providerId="LiveId" clId="{5E443286-670B-4F2C-99CC-51609CC9539A}" dt="2023-04-21T20:07:02.659" v="5121" actId="1076"/>
          <ac:spMkLst>
            <pc:docMk/>
            <pc:sldMk cId="3462733246" sldId="281"/>
            <ac:spMk id="2" creationId="{372F6FCD-D9DE-45F4-BA27-160BF356B0BE}"/>
          </ac:spMkLst>
        </pc:spChg>
        <pc:spChg chg="add mod">
          <ac:chgData name="Maricia Epps" userId="75634a34729a359e" providerId="LiveId" clId="{5E443286-670B-4F2C-99CC-51609CC9539A}" dt="2023-04-20T20:58:55.996" v="2485"/>
          <ac:spMkLst>
            <pc:docMk/>
            <pc:sldMk cId="3462733246" sldId="281"/>
            <ac:spMk id="3" creationId="{2B3F9F15-5CA5-0D55-5DB7-BB54694703DB}"/>
          </ac:spMkLst>
        </pc:spChg>
        <pc:spChg chg="mod">
          <ac:chgData name="Maricia Epps" userId="75634a34729a359e" providerId="LiveId" clId="{5E443286-670B-4F2C-99CC-51609CC9539A}" dt="2023-04-20T20:58:17.147" v="2484" actId="242"/>
          <ac:spMkLst>
            <pc:docMk/>
            <pc:sldMk cId="3462733246" sldId="281"/>
            <ac:spMk id="4" creationId="{8CBC31CF-72F1-4A2C-AE4D-154068E6F23C}"/>
          </ac:spMkLst>
        </pc:spChg>
        <pc:spChg chg="add">
          <ac:chgData name="Maricia Epps" userId="75634a34729a359e" providerId="LiveId" clId="{5E443286-670B-4F2C-99CC-51609CC9539A}" dt="2023-04-20T20:57:00.966" v="2474" actId="26606"/>
          <ac:spMkLst>
            <pc:docMk/>
            <pc:sldMk cId="3462733246" sldId="281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0T20:54:16.614" v="2437" actId="1076"/>
        <pc:sldMkLst>
          <pc:docMk/>
          <pc:sldMk cId="0" sldId="282"/>
        </pc:sldMkLst>
        <pc:spChg chg="mod">
          <ac:chgData name="Maricia Epps" userId="75634a34729a359e" providerId="LiveId" clId="{5E443286-670B-4F2C-99CC-51609CC9539A}" dt="2023-04-20T20:54:12.688" v="2436" actId="1076"/>
          <ac:spMkLst>
            <pc:docMk/>
            <pc:sldMk cId="0" sldId="282"/>
            <ac:spMk id="3" creationId="{AA65138A-14C0-4380-BF1C-60BDF33602A3}"/>
          </ac:spMkLst>
        </pc:spChg>
        <pc:picChg chg="mod">
          <ac:chgData name="Maricia Epps" userId="75634a34729a359e" providerId="LiveId" clId="{5E443286-670B-4F2C-99CC-51609CC9539A}" dt="2023-04-20T20:54:16.614" v="2437" actId="1076"/>
          <ac:picMkLst>
            <pc:docMk/>
            <pc:sldMk cId="0" sldId="282"/>
            <ac:picMk id="7" creationId="{C4E3BE81-1D94-A96A-9009-1F6B9F9838C4}"/>
          </ac:picMkLst>
        </pc:picChg>
      </pc:sldChg>
      <pc:sldChg chg="addSp modSp new mod setBg">
        <pc:chgData name="Maricia Epps" userId="75634a34729a359e" providerId="LiveId" clId="{5E443286-670B-4F2C-99CC-51609CC9539A}" dt="2023-04-20T20:17:12.386" v="1638" actId="1076"/>
        <pc:sldMkLst>
          <pc:docMk/>
          <pc:sldMk cId="113260898" sldId="283"/>
        </pc:sldMkLst>
        <pc:spChg chg="mod ord">
          <ac:chgData name="Maricia Epps" userId="75634a34729a359e" providerId="LiveId" clId="{5E443286-670B-4F2C-99CC-51609CC9539A}" dt="2023-04-20T20:16:55.647" v="1634" actId="14100"/>
          <ac:spMkLst>
            <pc:docMk/>
            <pc:sldMk cId="113260898" sldId="283"/>
            <ac:spMk id="2" creationId="{A149DAD2-A5E2-4F02-1A2F-49B290A9CF7A}"/>
          </ac:spMkLst>
        </pc:spChg>
        <pc:spChg chg="mod">
          <ac:chgData name="Maricia Epps" userId="75634a34729a359e" providerId="LiveId" clId="{5E443286-670B-4F2C-99CC-51609CC9539A}" dt="2023-04-20T20:17:12.386" v="1638" actId="1076"/>
          <ac:spMkLst>
            <pc:docMk/>
            <pc:sldMk cId="113260898" sldId="283"/>
            <ac:spMk id="3" creationId="{22694FA5-4959-07C1-C08C-A92739BF4F57}"/>
          </ac:spMkLst>
        </pc:spChg>
        <pc:spChg chg="add">
          <ac:chgData name="Maricia Epps" userId="75634a34729a359e" providerId="LiveId" clId="{5E443286-670B-4F2C-99CC-51609CC9539A}" dt="2023-04-20T20:16:41.958" v="1631" actId="26606"/>
          <ac:spMkLst>
            <pc:docMk/>
            <pc:sldMk cId="113260898" sldId="283"/>
            <ac:spMk id="8" creationId="{0F97E041-634B-4B3E-8669-42583D95672F}"/>
          </ac:spMkLst>
        </pc:spChg>
        <pc:spChg chg="add">
          <ac:chgData name="Maricia Epps" userId="75634a34729a359e" providerId="LiveId" clId="{5E443286-670B-4F2C-99CC-51609CC9539A}" dt="2023-04-20T20:16:41.958" v="1631" actId="26606"/>
          <ac:spMkLst>
            <pc:docMk/>
            <pc:sldMk cId="113260898" sldId="283"/>
            <ac:spMk id="10" creationId="{69825ADD-F95C-4747-9B41-5DB21C28E6D2}"/>
          </ac:spMkLst>
        </pc:spChg>
        <pc:spChg chg="add">
          <ac:chgData name="Maricia Epps" userId="75634a34729a359e" providerId="LiveId" clId="{5E443286-670B-4F2C-99CC-51609CC9539A}" dt="2023-04-20T20:16:41.958" v="1631" actId="26606"/>
          <ac:spMkLst>
            <pc:docMk/>
            <pc:sldMk cId="113260898" sldId="283"/>
            <ac:spMk id="12" creationId="{86791A8E-B2BA-467D-BB87-8CFBFB13AF9F}"/>
          </ac:spMkLst>
        </pc:spChg>
      </pc:sldChg>
      <pc:sldChg chg="addSp modSp add mod setBg">
        <pc:chgData name="Maricia Epps" userId="75634a34729a359e" providerId="LiveId" clId="{5E443286-670B-4F2C-99CC-51609CC9539A}" dt="2023-04-21T20:06:49.060" v="5118" actId="403"/>
        <pc:sldMkLst>
          <pc:docMk/>
          <pc:sldMk cId="0" sldId="284"/>
        </pc:sldMkLst>
        <pc:spChg chg="mod">
          <ac:chgData name="Maricia Epps" userId="75634a34729a359e" providerId="LiveId" clId="{5E443286-670B-4F2C-99CC-51609CC9539A}" dt="2023-04-21T20:06:49.060" v="5118" actId="403"/>
          <ac:spMkLst>
            <pc:docMk/>
            <pc:sldMk cId="0" sldId="284"/>
            <ac:spMk id="2" creationId="{17B0DDE0-D67D-400B-91E3-189111D449A4}"/>
          </ac:spMkLst>
        </pc:spChg>
        <pc:spChg chg="mod">
          <ac:chgData name="Maricia Epps" userId="75634a34729a359e" providerId="LiveId" clId="{5E443286-670B-4F2C-99CC-51609CC9539A}" dt="2023-04-20T21:00:41.686" v="2513" actId="20577"/>
          <ac:spMkLst>
            <pc:docMk/>
            <pc:sldMk cId="0" sldId="284"/>
            <ac:spMk id="3" creationId="{4FCE6748-ECC6-446D-A838-3FFF599EE418}"/>
          </ac:spMkLst>
        </pc:spChg>
        <pc:spChg chg="mod">
          <ac:chgData name="Maricia Epps" userId="75634a34729a359e" providerId="LiveId" clId="{5E443286-670B-4F2C-99CC-51609CC9539A}" dt="2023-04-20T20:59:11.563" v="2486" actId="26606"/>
          <ac:spMkLst>
            <pc:docMk/>
            <pc:sldMk cId="0" sldId="284"/>
            <ac:spMk id="4" creationId="{6FCB9BD0-BBE7-4D11-885B-6C7E1FDCC21D}"/>
          </ac:spMkLst>
        </pc:spChg>
        <pc:spChg chg="add">
          <ac:chgData name="Maricia Epps" userId="75634a34729a359e" providerId="LiveId" clId="{5E443286-670B-4F2C-99CC-51609CC9539A}" dt="2023-04-20T20:59:11.563" v="2486" actId="26606"/>
          <ac:spMkLst>
            <pc:docMk/>
            <pc:sldMk cId="0" sldId="284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6:41.888" v="5113" actId="404"/>
        <pc:sldMkLst>
          <pc:docMk/>
          <pc:sldMk cId="669103332" sldId="285"/>
        </pc:sldMkLst>
        <pc:spChg chg="mod">
          <ac:chgData name="Maricia Epps" userId="75634a34729a359e" providerId="LiveId" clId="{5E443286-670B-4F2C-99CC-51609CC9539A}" dt="2023-04-21T20:06:41.888" v="5113" actId="404"/>
          <ac:spMkLst>
            <pc:docMk/>
            <pc:sldMk cId="669103332" sldId="285"/>
            <ac:spMk id="2" creationId="{17B0DDE0-D67D-400B-91E3-189111D449A4}"/>
          </ac:spMkLst>
        </pc:spChg>
        <pc:spChg chg="mod">
          <ac:chgData name="Maricia Epps" userId="75634a34729a359e" providerId="LiveId" clId="{5E443286-670B-4F2C-99CC-51609CC9539A}" dt="2023-04-20T21:01:23.968" v="2524" actId="255"/>
          <ac:spMkLst>
            <pc:docMk/>
            <pc:sldMk cId="669103332" sldId="285"/>
            <ac:spMk id="3" creationId="{4FCE6748-ECC6-446D-A838-3FFF599EE418}"/>
          </ac:spMkLst>
        </pc:spChg>
        <pc:spChg chg="mod">
          <ac:chgData name="Maricia Epps" userId="75634a34729a359e" providerId="LiveId" clId="{5E443286-670B-4F2C-99CC-51609CC9539A}" dt="2023-04-20T21:01:51.038" v="2528" actId="14100"/>
          <ac:spMkLst>
            <pc:docMk/>
            <pc:sldMk cId="669103332" sldId="285"/>
            <ac:spMk id="4" creationId="{6FCB9BD0-BBE7-4D11-885B-6C7E1FDCC21D}"/>
          </ac:spMkLst>
        </pc:spChg>
        <pc:spChg chg="add">
          <ac:chgData name="Maricia Epps" userId="75634a34729a359e" providerId="LiveId" clId="{5E443286-670B-4F2C-99CC-51609CC9539A}" dt="2023-04-20T21:00:50.728" v="2514" actId="26606"/>
          <ac:spMkLst>
            <pc:docMk/>
            <pc:sldMk cId="669103332" sldId="285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1:03:37.979" v="2543" actId="14100"/>
        <pc:sldMkLst>
          <pc:docMk/>
          <pc:sldMk cId="0" sldId="286"/>
        </pc:sldMkLst>
        <pc:spChg chg="mod">
          <ac:chgData name="Maricia Epps" userId="75634a34729a359e" providerId="LiveId" clId="{5E443286-670B-4F2C-99CC-51609CC9539A}" dt="2023-04-20T21:02:18.155" v="2531" actId="1076"/>
          <ac:spMkLst>
            <pc:docMk/>
            <pc:sldMk cId="0" sldId="286"/>
            <ac:spMk id="2" creationId="{804041A0-CE1E-45B6-8B14-D4FF0A2A2EE8}"/>
          </ac:spMkLst>
        </pc:spChg>
        <pc:spChg chg="mod">
          <ac:chgData name="Maricia Epps" userId="75634a34729a359e" providerId="LiveId" clId="{5E443286-670B-4F2C-99CC-51609CC9539A}" dt="2023-04-20T21:03:08.200" v="2538" actId="1076"/>
          <ac:spMkLst>
            <pc:docMk/>
            <pc:sldMk cId="0" sldId="286"/>
            <ac:spMk id="3" creationId="{21C9CA00-EF77-4311-BBEB-98F1ABE48F5A}"/>
          </ac:spMkLst>
        </pc:spChg>
        <pc:spChg chg="mod">
          <ac:chgData name="Maricia Epps" userId="75634a34729a359e" providerId="LiveId" clId="{5E443286-670B-4F2C-99CC-51609CC9539A}" dt="2023-04-20T21:03:37.979" v="2543" actId="14100"/>
          <ac:spMkLst>
            <pc:docMk/>
            <pc:sldMk cId="0" sldId="286"/>
            <ac:spMk id="4" creationId="{687B8FA6-C564-4D98-88CF-1B9D576DD7DC}"/>
          </ac:spMkLst>
        </pc:spChg>
        <pc:spChg chg="add">
          <ac:chgData name="Maricia Epps" userId="75634a34729a359e" providerId="LiveId" clId="{5E443286-670B-4F2C-99CC-51609CC9539A}" dt="2023-04-20T21:02:02.805" v="2529" actId="26606"/>
          <ac:spMkLst>
            <pc:docMk/>
            <pc:sldMk cId="0" sldId="286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1:04:43.127" v="2558" actId="14100"/>
        <pc:sldMkLst>
          <pc:docMk/>
          <pc:sldMk cId="3936249998" sldId="287"/>
        </pc:sldMkLst>
        <pc:spChg chg="mod">
          <ac:chgData name="Maricia Epps" userId="75634a34729a359e" providerId="LiveId" clId="{5E443286-670B-4F2C-99CC-51609CC9539A}" dt="2023-04-20T21:04:05.126" v="2549" actId="1076"/>
          <ac:spMkLst>
            <pc:docMk/>
            <pc:sldMk cId="3936249998" sldId="287"/>
            <ac:spMk id="2" creationId="{804041A0-CE1E-45B6-8B14-D4FF0A2A2EE8}"/>
          </ac:spMkLst>
        </pc:spChg>
        <pc:spChg chg="mod">
          <ac:chgData name="Maricia Epps" userId="75634a34729a359e" providerId="LiveId" clId="{5E443286-670B-4F2C-99CC-51609CC9539A}" dt="2023-04-20T21:04:24.253" v="2554" actId="12"/>
          <ac:spMkLst>
            <pc:docMk/>
            <pc:sldMk cId="3936249998" sldId="287"/>
            <ac:spMk id="3" creationId="{21C9CA00-EF77-4311-BBEB-98F1ABE48F5A}"/>
          </ac:spMkLst>
        </pc:spChg>
        <pc:spChg chg="mod">
          <ac:chgData name="Maricia Epps" userId="75634a34729a359e" providerId="LiveId" clId="{5E443286-670B-4F2C-99CC-51609CC9539A}" dt="2023-04-20T21:04:43.127" v="2558" actId="14100"/>
          <ac:spMkLst>
            <pc:docMk/>
            <pc:sldMk cId="3936249998" sldId="287"/>
            <ac:spMk id="4" creationId="{687B8FA6-C564-4D98-88CF-1B9D576DD7DC}"/>
          </ac:spMkLst>
        </pc:spChg>
        <pc:spChg chg="add">
          <ac:chgData name="Maricia Epps" userId="75634a34729a359e" providerId="LiveId" clId="{5E443286-670B-4F2C-99CC-51609CC9539A}" dt="2023-04-20T21:03:57.294" v="2547" actId="26606"/>
          <ac:spMkLst>
            <pc:docMk/>
            <pc:sldMk cId="3936249998" sldId="287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1:05:21.159" v="2568" actId="255"/>
        <pc:sldMkLst>
          <pc:docMk/>
          <pc:sldMk cId="356548767" sldId="288"/>
        </pc:sldMkLst>
        <pc:spChg chg="mod">
          <ac:chgData name="Maricia Epps" userId="75634a34729a359e" providerId="LiveId" clId="{5E443286-670B-4F2C-99CC-51609CC9539A}" dt="2023-04-20T21:04:55.678" v="2561" actId="1076"/>
          <ac:spMkLst>
            <pc:docMk/>
            <pc:sldMk cId="356548767" sldId="288"/>
            <ac:spMk id="2" creationId="{804041A0-CE1E-45B6-8B14-D4FF0A2A2EE8}"/>
          </ac:spMkLst>
        </pc:spChg>
        <pc:spChg chg="mod">
          <ac:chgData name="Maricia Epps" userId="75634a34729a359e" providerId="LiveId" clId="{5E443286-670B-4F2C-99CC-51609CC9539A}" dt="2023-04-20T21:05:16.179" v="2567" actId="14100"/>
          <ac:spMkLst>
            <pc:docMk/>
            <pc:sldMk cId="356548767" sldId="288"/>
            <ac:spMk id="3" creationId="{21C9CA00-EF77-4311-BBEB-98F1ABE48F5A}"/>
          </ac:spMkLst>
        </pc:spChg>
        <pc:spChg chg="mod">
          <ac:chgData name="Maricia Epps" userId="75634a34729a359e" providerId="LiveId" clId="{5E443286-670B-4F2C-99CC-51609CC9539A}" dt="2023-04-20T21:05:21.159" v="2568" actId="255"/>
          <ac:spMkLst>
            <pc:docMk/>
            <pc:sldMk cId="356548767" sldId="288"/>
            <ac:spMk id="4" creationId="{687B8FA6-C564-4D98-88CF-1B9D576DD7DC}"/>
          </ac:spMkLst>
        </pc:spChg>
        <pc:spChg chg="add">
          <ac:chgData name="Maricia Epps" userId="75634a34729a359e" providerId="LiveId" clId="{5E443286-670B-4F2C-99CC-51609CC9539A}" dt="2023-04-20T21:04:49.548" v="2559" actId="26606"/>
          <ac:spMkLst>
            <pc:docMk/>
            <pc:sldMk cId="356548767" sldId="288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0T21:05:58.866" v="2595" actId="403"/>
        <pc:sldMkLst>
          <pc:docMk/>
          <pc:sldMk cId="0" sldId="289"/>
        </pc:sldMkLst>
        <pc:spChg chg="mod">
          <ac:chgData name="Maricia Epps" userId="75634a34729a359e" providerId="LiveId" clId="{5E443286-670B-4F2C-99CC-51609CC9539A}" dt="2023-04-20T21:05:58.866" v="2595" actId="403"/>
          <ac:spMkLst>
            <pc:docMk/>
            <pc:sldMk cId="0" sldId="289"/>
            <ac:spMk id="3" creationId="{A841D14D-70DE-4582-AEE0-FF27252C4CFB}"/>
          </ac:spMkLst>
        </pc:spChg>
      </pc:sldChg>
      <pc:sldChg chg="modSp add mod">
        <pc:chgData name="Maricia Epps" userId="75634a34729a359e" providerId="LiveId" clId="{5E443286-670B-4F2C-99CC-51609CC9539A}" dt="2023-04-20T21:07:03.489" v="2603" actId="20577"/>
        <pc:sldMkLst>
          <pc:docMk/>
          <pc:sldMk cId="0" sldId="290"/>
        </pc:sldMkLst>
        <pc:spChg chg="mod">
          <ac:chgData name="Maricia Epps" userId="75634a34729a359e" providerId="LiveId" clId="{5E443286-670B-4F2C-99CC-51609CC9539A}" dt="2023-04-20T21:06:08.037" v="2596" actId="1076"/>
          <ac:spMkLst>
            <pc:docMk/>
            <pc:sldMk cId="0" sldId="290"/>
            <ac:spMk id="2" creationId="{53087404-C749-47CF-AB62-D58F4EAC5DEF}"/>
          </ac:spMkLst>
        </pc:spChg>
        <pc:spChg chg="mod">
          <ac:chgData name="Maricia Epps" userId="75634a34729a359e" providerId="LiveId" clId="{5E443286-670B-4F2C-99CC-51609CC9539A}" dt="2023-04-20T21:07:03.489" v="2603" actId="20577"/>
          <ac:spMkLst>
            <pc:docMk/>
            <pc:sldMk cId="0" sldId="290"/>
            <ac:spMk id="3" creationId="{3F9A65D3-683B-41A0-B28B-B9A9B1E79975}"/>
          </ac:spMkLst>
        </pc:spChg>
        <pc:picChg chg="mod">
          <ac:chgData name="Maricia Epps" userId="75634a34729a359e" providerId="LiveId" clId="{5E443286-670B-4F2C-99CC-51609CC9539A}" dt="2023-04-20T21:06:47.542" v="2599" actId="207"/>
          <ac:picMkLst>
            <pc:docMk/>
            <pc:sldMk cId="0" sldId="290"/>
            <ac:picMk id="4" creationId="{321786DF-7B50-29FB-F249-3769DF68A439}"/>
          </ac:picMkLst>
        </pc:picChg>
      </pc:sldChg>
      <pc:sldChg chg="modSp new mod">
        <pc:chgData name="Maricia Epps" userId="75634a34729a359e" providerId="LiveId" clId="{5E443286-670B-4F2C-99CC-51609CC9539A}" dt="2023-04-20T21:11:14.134" v="2793" actId="1076"/>
        <pc:sldMkLst>
          <pc:docMk/>
          <pc:sldMk cId="832814727" sldId="291"/>
        </pc:sldMkLst>
        <pc:spChg chg="mod">
          <ac:chgData name="Maricia Epps" userId="75634a34729a359e" providerId="LiveId" clId="{5E443286-670B-4F2C-99CC-51609CC9539A}" dt="2023-04-20T21:08:04.656" v="2640" actId="20577"/>
          <ac:spMkLst>
            <pc:docMk/>
            <pc:sldMk cId="832814727" sldId="291"/>
            <ac:spMk id="2" creationId="{C6749D6E-BF2A-2525-7F94-98D34296A3ED}"/>
          </ac:spMkLst>
        </pc:spChg>
        <pc:spChg chg="mod">
          <ac:chgData name="Maricia Epps" userId="75634a34729a359e" providerId="LiveId" clId="{5E443286-670B-4F2C-99CC-51609CC9539A}" dt="2023-04-20T21:11:14.134" v="2793" actId="1076"/>
          <ac:spMkLst>
            <pc:docMk/>
            <pc:sldMk cId="832814727" sldId="291"/>
            <ac:spMk id="3" creationId="{08999D86-9060-DA9D-0BCF-4F4F45D864D9}"/>
          </ac:spMkLst>
        </pc:spChg>
      </pc:sldChg>
      <pc:sldChg chg="addSp modSp add mod setBg">
        <pc:chgData name="Maricia Epps" userId="75634a34729a359e" providerId="LiveId" clId="{5E443286-670B-4F2C-99CC-51609CC9539A}" dt="2023-04-20T21:12:47.035" v="2813" actId="948"/>
        <pc:sldMkLst>
          <pc:docMk/>
          <pc:sldMk cId="0" sldId="292"/>
        </pc:sldMkLst>
        <pc:spChg chg="mod">
          <ac:chgData name="Maricia Epps" userId="75634a34729a359e" providerId="LiveId" clId="{5E443286-670B-4F2C-99CC-51609CC9539A}" dt="2023-04-20T21:11:53.342" v="2799" actId="1076"/>
          <ac:spMkLst>
            <pc:docMk/>
            <pc:sldMk cId="0" sldId="292"/>
            <ac:spMk id="2" creationId="{72B3239F-0954-4BA0-A4E4-57AFACEAF541}"/>
          </ac:spMkLst>
        </pc:spChg>
        <pc:spChg chg="mod">
          <ac:chgData name="Maricia Epps" userId="75634a34729a359e" providerId="LiveId" clId="{5E443286-670B-4F2C-99CC-51609CC9539A}" dt="2023-04-20T21:12:12.725" v="2808" actId="255"/>
          <ac:spMkLst>
            <pc:docMk/>
            <pc:sldMk cId="0" sldId="292"/>
            <ac:spMk id="3" creationId="{FD5304D0-C522-4F05-A622-74DADC4100B3}"/>
          </ac:spMkLst>
        </pc:spChg>
        <pc:spChg chg="mod">
          <ac:chgData name="Maricia Epps" userId="75634a34729a359e" providerId="LiveId" clId="{5E443286-670B-4F2C-99CC-51609CC9539A}" dt="2023-04-20T21:12:47.035" v="2813" actId="948"/>
          <ac:spMkLst>
            <pc:docMk/>
            <pc:sldMk cId="0" sldId="292"/>
            <ac:spMk id="4" creationId="{C52D9733-238D-4586-8FCA-01A50C8BACC2}"/>
          </ac:spMkLst>
        </pc:spChg>
        <pc:spChg chg="add">
          <ac:chgData name="Maricia Epps" userId="75634a34729a359e" providerId="LiveId" clId="{5E443286-670B-4F2C-99CC-51609CC9539A}" dt="2023-04-20T21:11:46.182" v="2796" actId="26606"/>
          <ac:spMkLst>
            <pc:docMk/>
            <pc:sldMk cId="0" sldId="292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6:24.603" v="5112" actId="403"/>
        <pc:sldMkLst>
          <pc:docMk/>
          <pc:sldMk cId="2823223192" sldId="293"/>
        </pc:sldMkLst>
        <pc:spChg chg="mod">
          <ac:chgData name="Maricia Epps" userId="75634a34729a359e" providerId="LiveId" clId="{5E443286-670B-4F2C-99CC-51609CC9539A}" dt="2023-04-21T20:06:24.603" v="5112" actId="403"/>
          <ac:spMkLst>
            <pc:docMk/>
            <pc:sldMk cId="2823223192" sldId="293"/>
            <ac:spMk id="2" creationId="{72B3239F-0954-4BA0-A4E4-57AFACEAF541}"/>
          </ac:spMkLst>
        </pc:spChg>
        <pc:spChg chg="mod">
          <ac:chgData name="Maricia Epps" userId="75634a34729a359e" providerId="LiveId" clId="{5E443286-670B-4F2C-99CC-51609CC9539A}" dt="2023-04-20T21:13:42.565" v="2826" actId="255"/>
          <ac:spMkLst>
            <pc:docMk/>
            <pc:sldMk cId="2823223192" sldId="293"/>
            <ac:spMk id="3" creationId="{FD5304D0-C522-4F05-A622-74DADC4100B3}"/>
          </ac:spMkLst>
        </pc:spChg>
        <pc:spChg chg="mod">
          <ac:chgData name="Maricia Epps" userId="75634a34729a359e" providerId="LiveId" clId="{5E443286-670B-4F2C-99CC-51609CC9539A}" dt="2023-04-20T21:14:05.560" v="2830" actId="14100"/>
          <ac:spMkLst>
            <pc:docMk/>
            <pc:sldMk cId="2823223192" sldId="293"/>
            <ac:spMk id="4" creationId="{C52D9733-238D-4586-8FCA-01A50C8BACC2}"/>
          </ac:spMkLst>
        </pc:spChg>
        <pc:spChg chg="add">
          <ac:chgData name="Maricia Epps" userId="75634a34729a359e" providerId="LiveId" clId="{5E443286-670B-4F2C-99CC-51609CC9539A}" dt="2023-04-20T21:12:55.681" v="2814" actId="26606"/>
          <ac:spMkLst>
            <pc:docMk/>
            <pc:sldMk cId="2823223192" sldId="293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1:15:52.547" v="2846" actId="14100"/>
        <pc:sldMkLst>
          <pc:docMk/>
          <pc:sldMk cId="0" sldId="294"/>
        </pc:sldMkLst>
        <pc:spChg chg="mod">
          <ac:chgData name="Maricia Epps" userId="75634a34729a359e" providerId="LiveId" clId="{5E443286-670B-4F2C-99CC-51609CC9539A}" dt="2023-04-20T21:15:11.223" v="2838" actId="1076"/>
          <ac:spMkLst>
            <pc:docMk/>
            <pc:sldMk cId="0" sldId="294"/>
            <ac:spMk id="2" creationId="{1FF05B40-C78B-429A-8730-849B17583D87}"/>
          </ac:spMkLst>
        </pc:spChg>
        <pc:spChg chg="mod">
          <ac:chgData name="Maricia Epps" userId="75634a34729a359e" providerId="LiveId" clId="{5E443286-670B-4F2C-99CC-51609CC9539A}" dt="2023-04-20T21:15:26.682" v="2842" actId="255"/>
          <ac:spMkLst>
            <pc:docMk/>
            <pc:sldMk cId="0" sldId="294"/>
            <ac:spMk id="3" creationId="{D5A1FC95-5FFD-469C-A0E7-76CA1BD46B99}"/>
          </ac:spMkLst>
        </pc:spChg>
        <pc:spChg chg="mod">
          <ac:chgData name="Maricia Epps" userId="75634a34729a359e" providerId="LiveId" clId="{5E443286-670B-4F2C-99CC-51609CC9539A}" dt="2023-04-20T21:15:52.547" v="2846" actId="14100"/>
          <ac:spMkLst>
            <pc:docMk/>
            <pc:sldMk cId="0" sldId="294"/>
            <ac:spMk id="4" creationId="{9BE37C7F-5754-4AFB-9741-C435879A8B59}"/>
          </ac:spMkLst>
        </pc:spChg>
        <pc:spChg chg="add">
          <ac:chgData name="Maricia Epps" userId="75634a34729a359e" providerId="LiveId" clId="{5E443286-670B-4F2C-99CC-51609CC9539A}" dt="2023-04-20T21:14:14.309" v="2831" actId="26606"/>
          <ac:spMkLst>
            <pc:docMk/>
            <pc:sldMk cId="0" sldId="294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0T21:17:34.126" v="2859" actId="21"/>
        <pc:sldMkLst>
          <pc:docMk/>
          <pc:sldMk cId="1739020020" sldId="295"/>
        </pc:sldMkLst>
        <pc:spChg chg="mod">
          <ac:chgData name="Maricia Epps" userId="75634a34729a359e" providerId="LiveId" clId="{5E443286-670B-4F2C-99CC-51609CC9539A}" dt="2023-04-20T21:16:06.392" v="2848" actId="1076"/>
          <ac:spMkLst>
            <pc:docMk/>
            <pc:sldMk cId="1739020020" sldId="295"/>
            <ac:spMk id="2" creationId="{1FF05B40-C78B-429A-8730-849B17583D87}"/>
          </ac:spMkLst>
        </pc:spChg>
        <pc:spChg chg="mod">
          <ac:chgData name="Maricia Epps" userId="75634a34729a359e" providerId="LiveId" clId="{5E443286-670B-4F2C-99CC-51609CC9539A}" dt="2023-04-20T21:16:27.822" v="2853" actId="255"/>
          <ac:spMkLst>
            <pc:docMk/>
            <pc:sldMk cId="1739020020" sldId="295"/>
            <ac:spMk id="3" creationId="{D5A1FC95-5FFD-469C-A0E7-76CA1BD46B99}"/>
          </ac:spMkLst>
        </pc:spChg>
        <pc:spChg chg="mod">
          <ac:chgData name="Maricia Epps" userId="75634a34729a359e" providerId="LiveId" clId="{5E443286-670B-4F2C-99CC-51609CC9539A}" dt="2023-04-20T21:17:34.126" v="2859" actId="21"/>
          <ac:spMkLst>
            <pc:docMk/>
            <pc:sldMk cId="1739020020" sldId="295"/>
            <ac:spMk id="4" creationId="{9BE37C7F-5754-4AFB-9741-C435879A8B59}"/>
          </ac:spMkLst>
        </pc:spChg>
        <pc:spChg chg="add">
          <ac:chgData name="Maricia Epps" userId="75634a34729a359e" providerId="LiveId" clId="{5E443286-670B-4F2C-99CC-51609CC9539A}" dt="2023-04-20T21:14:17.994" v="2832" actId="26606"/>
          <ac:spMkLst>
            <pc:docMk/>
            <pc:sldMk cId="1739020020" sldId="295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0T21:18:39.116" v="3277" actId="403"/>
        <pc:sldMkLst>
          <pc:docMk/>
          <pc:sldMk cId="0" sldId="296"/>
        </pc:sldMkLst>
        <pc:spChg chg="mod">
          <ac:chgData name="Maricia Epps" userId="75634a34729a359e" providerId="LiveId" clId="{5E443286-670B-4F2C-99CC-51609CC9539A}" dt="2023-04-20T21:18:39.116" v="3277" actId="403"/>
          <ac:spMkLst>
            <pc:docMk/>
            <pc:sldMk cId="0" sldId="296"/>
            <ac:spMk id="3" creationId="{54CF177C-C591-4953-8E91-9BE451D075E8}"/>
          </ac:spMkLst>
        </pc:spChg>
      </pc:sldChg>
      <pc:sldChg chg="modSp add mod">
        <pc:chgData name="Maricia Epps" userId="75634a34729a359e" providerId="LiveId" clId="{5E443286-670B-4F2C-99CC-51609CC9539A}" dt="2023-04-20T21:18:57.884" v="3278"/>
        <pc:sldMkLst>
          <pc:docMk/>
          <pc:sldMk cId="991258025" sldId="297"/>
        </pc:sldMkLst>
        <pc:spChg chg="mod">
          <ac:chgData name="Maricia Epps" userId="75634a34729a359e" providerId="LiveId" clId="{5E443286-670B-4F2C-99CC-51609CC9539A}" dt="2023-04-20T21:18:57.884" v="3278"/>
          <ac:spMkLst>
            <pc:docMk/>
            <pc:sldMk cId="991258025" sldId="297"/>
            <ac:spMk id="3" creationId="{54CF177C-C591-4953-8E91-9BE451D075E8}"/>
          </ac:spMkLst>
        </pc:spChg>
      </pc:sldChg>
      <pc:sldChg chg="modSp add mod">
        <pc:chgData name="Maricia Epps" userId="75634a34729a359e" providerId="LiveId" clId="{5E443286-670B-4F2C-99CC-51609CC9539A}" dt="2023-04-20T21:19:19.544" v="3291" actId="1076"/>
        <pc:sldMkLst>
          <pc:docMk/>
          <pc:sldMk cId="0" sldId="298"/>
        </pc:sldMkLst>
        <pc:spChg chg="mod">
          <ac:chgData name="Maricia Epps" userId="75634a34729a359e" providerId="LiveId" clId="{5E443286-670B-4F2C-99CC-51609CC9539A}" dt="2023-04-20T21:19:13.564" v="3290" actId="403"/>
          <ac:spMkLst>
            <pc:docMk/>
            <pc:sldMk cId="0" sldId="298"/>
            <ac:spMk id="3" creationId="{37E533D8-108D-4ED8-9B49-EC8087970C45}"/>
          </ac:spMkLst>
        </pc:spChg>
        <pc:picChg chg="mod">
          <ac:chgData name="Maricia Epps" userId="75634a34729a359e" providerId="LiveId" clId="{5E443286-670B-4F2C-99CC-51609CC9539A}" dt="2023-04-20T21:19:19.544" v="3291" actId="1076"/>
          <ac:picMkLst>
            <pc:docMk/>
            <pc:sldMk cId="0" sldId="298"/>
            <ac:picMk id="5" creationId="{1FA14126-060B-68A4-1FA1-4041D91F17CE}"/>
          </ac:picMkLst>
        </pc:picChg>
      </pc:sldChg>
      <pc:sldChg chg="modSp new mod">
        <pc:chgData name="Maricia Epps" userId="75634a34729a359e" providerId="LiveId" clId="{5E443286-670B-4F2C-99CC-51609CC9539A}" dt="2023-04-21T19:47:10.516" v="3601" actId="1076"/>
        <pc:sldMkLst>
          <pc:docMk/>
          <pc:sldMk cId="2692273265" sldId="299"/>
        </pc:sldMkLst>
        <pc:spChg chg="mod">
          <ac:chgData name="Maricia Epps" userId="75634a34729a359e" providerId="LiveId" clId="{5E443286-670B-4F2C-99CC-51609CC9539A}" dt="2023-04-21T19:47:03.321" v="3600" actId="1076"/>
          <ac:spMkLst>
            <pc:docMk/>
            <pc:sldMk cId="2692273265" sldId="299"/>
            <ac:spMk id="2" creationId="{D89F2B01-C5C6-B06A-B447-BDA9E7BE9380}"/>
          </ac:spMkLst>
        </pc:spChg>
        <pc:spChg chg="mod">
          <ac:chgData name="Maricia Epps" userId="75634a34729a359e" providerId="LiveId" clId="{5E443286-670B-4F2C-99CC-51609CC9539A}" dt="2023-04-21T19:47:10.516" v="3601" actId="1076"/>
          <ac:spMkLst>
            <pc:docMk/>
            <pc:sldMk cId="2692273265" sldId="299"/>
            <ac:spMk id="3" creationId="{6A7D8E99-C240-4F38-7F98-7AE4EC8B432A}"/>
          </ac:spMkLst>
        </pc:spChg>
      </pc:sldChg>
      <pc:sldChg chg="addSp modSp add mod setBg">
        <pc:chgData name="Maricia Epps" userId="75634a34729a359e" providerId="LiveId" clId="{5E443286-670B-4F2C-99CC-51609CC9539A}" dt="2023-04-21T20:05:50.083" v="5105" actId="403"/>
        <pc:sldMkLst>
          <pc:docMk/>
          <pc:sldMk cId="0" sldId="300"/>
        </pc:sldMkLst>
        <pc:spChg chg="mod">
          <ac:chgData name="Maricia Epps" userId="75634a34729a359e" providerId="LiveId" clId="{5E443286-670B-4F2C-99CC-51609CC9539A}" dt="2023-04-21T20:05:50.083" v="5105" actId="403"/>
          <ac:spMkLst>
            <pc:docMk/>
            <pc:sldMk cId="0" sldId="300"/>
            <ac:spMk id="2" creationId="{98D62FB4-11A8-4649-97F1-C0F192308914}"/>
          </ac:spMkLst>
        </pc:spChg>
        <pc:spChg chg="mod">
          <ac:chgData name="Maricia Epps" userId="75634a34729a359e" providerId="LiveId" clId="{5E443286-670B-4F2C-99CC-51609CC9539A}" dt="2023-04-20T21:19:42.302" v="3298" actId="255"/>
          <ac:spMkLst>
            <pc:docMk/>
            <pc:sldMk cId="0" sldId="300"/>
            <ac:spMk id="3" creationId="{40B3378D-3CAF-4A75-AEB4-0743BFF861E8}"/>
          </ac:spMkLst>
        </pc:spChg>
        <pc:spChg chg="mod">
          <ac:chgData name="Maricia Epps" userId="75634a34729a359e" providerId="LiveId" clId="{5E443286-670B-4F2C-99CC-51609CC9539A}" dt="2023-04-20T21:20:07.688" v="3302" actId="14100"/>
          <ac:spMkLst>
            <pc:docMk/>
            <pc:sldMk cId="0" sldId="300"/>
            <ac:spMk id="4" creationId="{AE59CC38-60F6-4A4A-9911-4FCE2FA1C40C}"/>
          </ac:spMkLst>
        </pc:spChg>
        <pc:spChg chg="add">
          <ac:chgData name="Maricia Epps" userId="75634a34729a359e" providerId="LiveId" clId="{5E443286-670B-4F2C-99CC-51609CC9539A}" dt="2023-04-20T21:14:24.761" v="2833" actId="26606"/>
          <ac:spMkLst>
            <pc:docMk/>
            <pc:sldMk cId="0" sldId="300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5:33.040" v="5101" actId="404"/>
        <pc:sldMkLst>
          <pc:docMk/>
          <pc:sldMk cId="4209056614" sldId="301"/>
        </pc:sldMkLst>
        <pc:spChg chg="mod">
          <ac:chgData name="Maricia Epps" userId="75634a34729a359e" providerId="LiveId" clId="{5E443286-670B-4F2C-99CC-51609CC9539A}" dt="2023-04-21T20:05:33.040" v="5101" actId="404"/>
          <ac:spMkLst>
            <pc:docMk/>
            <pc:sldMk cId="4209056614" sldId="301"/>
            <ac:spMk id="2" creationId="{98D62FB4-11A8-4649-97F1-C0F192308914}"/>
          </ac:spMkLst>
        </pc:spChg>
        <pc:spChg chg="mod">
          <ac:chgData name="Maricia Epps" userId="75634a34729a359e" providerId="LiveId" clId="{5E443286-670B-4F2C-99CC-51609CC9539A}" dt="2023-04-20T21:20:40.299" v="3315" actId="6549"/>
          <ac:spMkLst>
            <pc:docMk/>
            <pc:sldMk cId="4209056614" sldId="301"/>
            <ac:spMk id="3" creationId="{40B3378D-3CAF-4A75-AEB4-0743BFF861E8}"/>
          </ac:spMkLst>
        </pc:spChg>
        <pc:spChg chg="mod">
          <ac:chgData name="Maricia Epps" userId="75634a34729a359e" providerId="LiveId" clId="{5E443286-670B-4F2C-99CC-51609CC9539A}" dt="2023-04-20T21:20:57.603" v="3319" actId="14100"/>
          <ac:spMkLst>
            <pc:docMk/>
            <pc:sldMk cId="4209056614" sldId="301"/>
            <ac:spMk id="4" creationId="{AE59CC38-60F6-4A4A-9911-4FCE2FA1C40C}"/>
          </ac:spMkLst>
        </pc:spChg>
        <pc:spChg chg="add">
          <ac:chgData name="Maricia Epps" userId="75634a34729a359e" providerId="LiveId" clId="{5E443286-670B-4F2C-99CC-51609CC9539A}" dt="2023-04-20T21:14:27.662" v="2834" actId="26606"/>
          <ac:spMkLst>
            <pc:docMk/>
            <pc:sldMk cId="4209056614" sldId="301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5:14.486" v="5089" actId="1076"/>
        <pc:sldMkLst>
          <pc:docMk/>
          <pc:sldMk cId="4273115197" sldId="302"/>
        </pc:sldMkLst>
        <pc:spChg chg="mod">
          <ac:chgData name="Maricia Epps" userId="75634a34729a359e" providerId="LiveId" clId="{5E443286-670B-4F2C-99CC-51609CC9539A}" dt="2023-04-21T20:05:14.486" v="5089" actId="1076"/>
          <ac:spMkLst>
            <pc:docMk/>
            <pc:sldMk cId="4273115197" sldId="302"/>
            <ac:spMk id="2" creationId="{98D62FB4-11A8-4649-97F1-C0F192308914}"/>
          </ac:spMkLst>
        </pc:spChg>
        <pc:spChg chg="mod">
          <ac:chgData name="Maricia Epps" userId="75634a34729a359e" providerId="LiveId" clId="{5E443286-670B-4F2C-99CC-51609CC9539A}" dt="2023-04-20T21:21:24.144" v="3329" actId="20577"/>
          <ac:spMkLst>
            <pc:docMk/>
            <pc:sldMk cId="4273115197" sldId="302"/>
            <ac:spMk id="3" creationId="{40B3378D-3CAF-4A75-AEB4-0743BFF861E8}"/>
          </ac:spMkLst>
        </pc:spChg>
        <pc:spChg chg="mod">
          <ac:chgData name="Maricia Epps" userId="75634a34729a359e" providerId="LiveId" clId="{5E443286-670B-4F2C-99CC-51609CC9539A}" dt="2023-04-20T21:21:43.693" v="3333" actId="14100"/>
          <ac:spMkLst>
            <pc:docMk/>
            <pc:sldMk cId="4273115197" sldId="302"/>
            <ac:spMk id="4" creationId="{AE59CC38-60F6-4A4A-9911-4FCE2FA1C40C}"/>
          </ac:spMkLst>
        </pc:spChg>
        <pc:spChg chg="add">
          <ac:chgData name="Maricia Epps" userId="75634a34729a359e" providerId="LiveId" clId="{5E443286-670B-4F2C-99CC-51609CC9539A}" dt="2023-04-20T21:14:31.211" v="2835" actId="26606"/>
          <ac:spMkLst>
            <pc:docMk/>
            <pc:sldMk cId="4273115197" sldId="302"/>
            <ac:spMk id="9" creationId="{AD6F6937-3B5A-4391-9F37-58A571B362A9}"/>
          </ac:spMkLst>
        </pc:spChg>
      </pc:sldChg>
      <pc:sldChg chg="addSp modSp add mod setBg">
        <pc:chgData name="Maricia Epps" userId="75634a34729a359e" providerId="LiveId" clId="{5E443286-670B-4F2C-99CC-51609CC9539A}" dt="2023-04-21T20:04:56.629" v="5083" actId="404"/>
        <pc:sldMkLst>
          <pc:docMk/>
          <pc:sldMk cId="412276855" sldId="303"/>
        </pc:sldMkLst>
        <pc:spChg chg="mod">
          <ac:chgData name="Maricia Epps" userId="75634a34729a359e" providerId="LiveId" clId="{5E443286-670B-4F2C-99CC-51609CC9539A}" dt="2023-04-21T20:04:56.629" v="5083" actId="404"/>
          <ac:spMkLst>
            <pc:docMk/>
            <pc:sldMk cId="412276855" sldId="303"/>
            <ac:spMk id="2" creationId="{98D62FB4-11A8-4649-97F1-C0F192308914}"/>
          </ac:spMkLst>
        </pc:spChg>
        <pc:spChg chg="mod">
          <ac:chgData name="Maricia Epps" userId="75634a34729a359e" providerId="LiveId" clId="{5E443286-670B-4F2C-99CC-51609CC9539A}" dt="2023-04-20T21:22:09.897" v="3344" actId="20577"/>
          <ac:spMkLst>
            <pc:docMk/>
            <pc:sldMk cId="412276855" sldId="303"/>
            <ac:spMk id="3" creationId="{40B3378D-3CAF-4A75-AEB4-0743BFF861E8}"/>
          </ac:spMkLst>
        </pc:spChg>
        <pc:spChg chg="mod">
          <ac:chgData name="Maricia Epps" userId="75634a34729a359e" providerId="LiveId" clId="{5E443286-670B-4F2C-99CC-51609CC9539A}" dt="2023-04-20T21:22:27.833" v="3348" actId="14100"/>
          <ac:spMkLst>
            <pc:docMk/>
            <pc:sldMk cId="412276855" sldId="303"/>
            <ac:spMk id="4" creationId="{AE59CC38-60F6-4A4A-9911-4FCE2FA1C40C}"/>
          </ac:spMkLst>
        </pc:spChg>
        <pc:spChg chg="add">
          <ac:chgData name="Maricia Epps" userId="75634a34729a359e" providerId="LiveId" clId="{5E443286-670B-4F2C-99CC-51609CC9539A}" dt="2023-04-20T21:14:35.262" v="2836" actId="26606"/>
          <ac:spMkLst>
            <pc:docMk/>
            <pc:sldMk cId="412276855" sldId="303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1T20:04:31.593" v="5078" actId="1076"/>
        <pc:sldMkLst>
          <pc:docMk/>
          <pc:sldMk cId="0" sldId="304"/>
        </pc:sldMkLst>
        <pc:spChg chg="mod">
          <ac:chgData name="Maricia Epps" userId="75634a34729a359e" providerId="LiveId" clId="{5E443286-670B-4F2C-99CC-51609CC9539A}" dt="2023-04-21T20:04:21.711" v="5076" actId="14100"/>
          <ac:spMkLst>
            <pc:docMk/>
            <pc:sldMk cId="0" sldId="304"/>
            <ac:spMk id="2" creationId="{E12F17C1-093F-4D7E-9258-59A654A0A0FA}"/>
          </ac:spMkLst>
        </pc:spChg>
        <pc:spChg chg="mod">
          <ac:chgData name="Maricia Epps" userId="75634a34729a359e" providerId="LiveId" clId="{5E443286-670B-4F2C-99CC-51609CC9539A}" dt="2023-04-21T20:04:31.593" v="5078" actId="1076"/>
          <ac:spMkLst>
            <pc:docMk/>
            <pc:sldMk cId="0" sldId="304"/>
            <ac:spMk id="3" creationId="{8D1D9C13-97EF-47D8-AF09-6B72F35BCD87}"/>
          </ac:spMkLst>
        </pc:spChg>
      </pc:sldChg>
      <pc:sldChg chg="modSp add mod">
        <pc:chgData name="Maricia Epps" userId="75634a34729a359e" providerId="LiveId" clId="{5E443286-670B-4F2C-99CC-51609CC9539A}" dt="2023-04-21T20:04:06.860" v="5073" actId="255"/>
        <pc:sldMkLst>
          <pc:docMk/>
          <pc:sldMk cId="0" sldId="305"/>
        </pc:sldMkLst>
        <pc:spChg chg="mod">
          <ac:chgData name="Maricia Epps" userId="75634a34729a359e" providerId="LiveId" clId="{5E443286-670B-4F2C-99CC-51609CC9539A}" dt="2023-04-21T20:04:06.860" v="5073" actId="255"/>
          <ac:spMkLst>
            <pc:docMk/>
            <pc:sldMk cId="0" sldId="305"/>
            <ac:spMk id="2" creationId="{F6C43746-AE84-4C59-BB62-ADD6819C6D56}"/>
          </ac:spMkLst>
        </pc:spChg>
        <pc:spChg chg="mod">
          <ac:chgData name="Maricia Epps" userId="75634a34729a359e" providerId="LiveId" clId="{5E443286-670B-4F2C-99CC-51609CC9539A}" dt="2023-04-20T21:23:50.190" v="3421" actId="403"/>
          <ac:spMkLst>
            <pc:docMk/>
            <pc:sldMk cId="0" sldId="305"/>
            <ac:spMk id="3" creationId="{3D5DAC9B-B76A-4BBC-A246-7E9B4823A60F}"/>
          </ac:spMkLst>
        </pc:spChg>
      </pc:sldChg>
      <pc:sldChg chg="addSp delSp modSp new mod setBg modClrScheme chgLayout">
        <pc:chgData name="Maricia Epps" userId="75634a34729a359e" providerId="LiveId" clId="{5E443286-670B-4F2C-99CC-51609CC9539A}" dt="2023-04-21T19:52:54.070" v="4078" actId="5793"/>
        <pc:sldMkLst>
          <pc:docMk/>
          <pc:sldMk cId="900825288" sldId="306"/>
        </pc:sldMkLst>
        <pc:spChg chg="del mod ord">
          <ac:chgData name="Maricia Epps" userId="75634a34729a359e" providerId="LiveId" clId="{5E443286-670B-4F2C-99CC-51609CC9539A}" dt="2023-04-18T17:38:06.317" v="470" actId="700"/>
          <ac:spMkLst>
            <pc:docMk/>
            <pc:sldMk cId="900825288" sldId="306"/>
            <ac:spMk id="2" creationId="{F64E37A3-993E-7DB7-C796-7AAD35F15018}"/>
          </ac:spMkLst>
        </pc:spChg>
        <pc:spChg chg="del mod ord">
          <ac:chgData name="Maricia Epps" userId="75634a34729a359e" providerId="LiveId" clId="{5E443286-670B-4F2C-99CC-51609CC9539A}" dt="2023-04-18T17:38:06.317" v="470" actId="700"/>
          <ac:spMkLst>
            <pc:docMk/>
            <pc:sldMk cId="900825288" sldId="306"/>
            <ac:spMk id="3" creationId="{2E606AA8-C50A-B1CE-94BB-AFB01DF218C4}"/>
          </ac:spMkLst>
        </pc:spChg>
        <pc:spChg chg="add mod ord">
          <ac:chgData name="Maricia Epps" userId="75634a34729a359e" providerId="LiveId" clId="{5E443286-670B-4F2C-99CC-51609CC9539A}" dt="2023-04-18T17:38:31.694" v="482" actId="20577"/>
          <ac:spMkLst>
            <pc:docMk/>
            <pc:sldMk cId="900825288" sldId="306"/>
            <ac:spMk id="4" creationId="{D86E6B5D-231F-CA52-2E2A-895E9BD37039}"/>
          </ac:spMkLst>
        </pc:spChg>
        <pc:spChg chg="add mod ord">
          <ac:chgData name="Maricia Epps" userId="75634a34729a359e" providerId="LiveId" clId="{5E443286-670B-4F2C-99CC-51609CC9539A}" dt="2023-04-21T19:52:54.070" v="4078" actId="5793"/>
          <ac:spMkLst>
            <pc:docMk/>
            <pc:sldMk cId="900825288" sldId="306"/>
            <ac:spMk id="5" creationId="{1D00FB12-976E-5401-9A76-D2329D647D41}"/>
          </ac:spMkLst>
        </pc:spChg>
        <pc:spChg chg="add">
          <ac:chgData name="Maricia Epps" userId="75634a34729a359e" providerId="LiveId" clId="{5E443286-670B-4F2C-99CC-51609CC9539A}" dt="2023-04-18T17:38:19.424" v="471" actId="26606"/>
          <ac:spMkLst>
            <pc:docMk/>
            <pc:sldMk cId="900825288" sldId="306"/>
            <ac:spMk id="10" creationId="{B1CCD5EF-766D-43B9-A25D-19122E5FB181}"/>
          </ac:spMkLst>
        </pc:spChg>
        <pc:spChg chg="add">
          <ac:chgData name="Maricia Epps" userId="75634a34729a359e" providerId="LiveId" clId="{5E443286-670B-4F2C-99CC-51609CC9539A}" dt="2023-04-18T17:38:19.424" v="471" actId="26606"/>
          <ac:spMkLst>
            <pc:docMk/>
            <pc:sldMk cId="900825288" sldId="306"/>
            <ac:spMk id="12" creationId="{FD9699C9-77F1-4E33-A750-CB78C7EA29E6}"/>
          </ac:spMkLst>
        </pc:spChg>
      </pc:sldChg>
      <pc:sldChg chg="addSp modSp new mod setBg">
        <pc:chgData name="Maricia Epps" userId="75634a34729a359e" providerId="LiveId" clId="{5E443286-670B-4F2C-99CC-51609CC9539A}" dt="2023-04-21T19:56:03.376" v="4268" actId="313"/>
        <pc:sldMkLst>
          <pc:docMk/>
          <pc:sldMk cId="2437430893" sldId="307"/>
        </pc:sldMkLst>
        <pc:spChg chg="mod">
          <ac:chgData name="Maricia Epps" userId="75634a34729a359e" providerId="LiveId" clId="{5E443286-670B-4F2C-99CC-51609CC9539A}" dt="2023-04-18T17:38:38.684" v="495" actId="20577"/>
          <ac:spMkLst>
            <pc:docMk/>
            <pc:sldMk cId="2437430893" sldId="307"/>
            <ac:spMk id="2" creationId="{2CC731B3-9E9A-1502-9FC2-01A73008C1A7}"/>
          </ac:spMkLst>
        </pc:spChg>
        <pc:spChg chg="mod">
          <ac:chgData name="Maricia Epps" userId="75634a34729a359e" providerId="LiveId" clId="{5E443286-670B-4F2C-99CC-51609CC9539A}" dt="2023-04-21T19:56:03.376" v="4268" actId="313"/>
          <ac:spMkLst>
            <pc:docMk/>
            <pc:sldMk cId="2437430893" sldId="307"/>
            <ac:spMk id="3" creationId="{36ADDE35-ACD6-5BCD-9095-F3CF933DFA50}"/>
          </ac:spMkLst>
        </pc:spChg>
        <pc:spChg chg="add">
          <ac:chgData name="Maricia Epps" userId="75634a34729a359e" providerId="LiveId" clId="{5E443286-670B-4F2C-99CC-51609CC9539A}" dt="2023-04-18T17:38:23.923" v="472" actId="26606"/>
          <ac:spMkLst>
            <pc:docMk/>
            <pc:sldMk cId="2437430893" sldId="307"/>
            <ac:spMk id="8" creationId="{B1CCD5EF-766D-43B9-A25D-19122E5FB181}"/>
          </ac:spMkLst>
        </pc:spChg>
        <pc:spChg chg="add">
          <ac:chgData name="Maricia Epps" userId="75634a34729a359e" providerId="LiveId" clId="{5E443286-670B-4F2C-99CC-51609CC9539A}" dt="2023-04-18T17:38:23.923" v="472" actId="26606"/>
          <ac:spMkLst>
            <pc:docMk/>
            <pc:sldMk cId="2437430893" sldId="307"/>
            <ac:spMk id="10" creationId="{FD9699C9-77F1-4E33-A750-CB78C7EA29E6}"/>
          </ac:spMkLst>
        </pc:spChg>
      </pc:sldChg>
      <pc:sldChg chg="modSp add mod">
        <pc:chgData name="Maricia Epps" userId="75634a34729a359e" providerId="LiveId" clId="{5E443286-670B-4F2C-99CC-51609CC9539A}" dt="2023-04-21T20:02:07.915" v="5042" actId="27107"/>
        <pc:sldMkLst>
          <pc:docMk/>
          <pc:sldMk cId="2823337609" sldId="308"/>
        </pc:sldMkLst>
        <pc:spChg chg="mod">
          <ac:chgData name="Maricia Epps" userId="75634a34729a359e" providerId="LiveId" clId="{5E443286-670B-4F2C-99CC-51609CC9539A}" dt="2023-04-18T17:38:59.250" v="506" actId="20577"/>
          <ac:spMkLst>
            <pc:docMk/>
            <pc:sldMk cId="2823337609" sldId="308"/>
            <ac:spMk id="2" creationId="{2CC731B3-9E9A-1502-9FC2-01A73008C1A7}"/>
          </ac:spMkLst>
        </pc:spChg>
        <pc:spChg chg="mod">
          <ac:chgData name="Maricia Epps" userId="75634a34729a359e" providerId="LiveId" clId="{5E443286-670B-4F2C-99CC-51609CC9539A}" dt="2023-04-21T20:02:07.915" v="5042" actId="27107"/>
          <ac:spMkLst>
            <pc:docMk/>
            <pc:sldMk cId="2823337609" sldId="308"/>
            <ac:spMk id="3" creationId="{36ADDE35-ACD6-5BCD-9095-F3CF933DFA50}"/>
          </ac:spMkLst>
        </pc:spChg>
      </pc:sldChg>
      <pc:sldChg chg="addSp delSp modSp new mod setBg modClrScheme chgLayout">
        <pc:chgData name="Maricia Epps" userId="75634a34729a359e" providerId="LiveId" clId="{5E443286-670B-4F2C-99CC-51609CC9539A}" dt="2023-04-20T20:10:15.515" v="1560" actId="1076"/>
        <pc:sldMkLst>
          <pc:docMk/>
          <pc:sldMk cId="2037128106" sldId="309"/>
        </pc:sldMkLst>
        <pc:spChg chg="del mod ord">
          <ac:chgData name="Maricia Epps" userId="75634a34729a359e" providerId="LiveId" clId="{5E443286-670B-4F2C-99CC-51609CC9539A}" dt="2023-04-18T17:40:22.940" v="524" actId="700"/>
          <ac:spMkLst>
            <pc:docMk/>
            <pc:sldMk cId="2037128106" sldId="309"/>
            <ac:spMk id="2" creationId="{FA67CB59-41FB-C932-B386-54F21E241868}"/>
          </ac:spMkLst>
        </pc:spChg>
        <pc:spChg chg="del mod ord">
          <ac:chgData name="Maricia Epps" userId="75634a34729a359e" providerId="LiveId" clId="{5E443286-670B-4F2C-99CC-51609CC9539A}" dt="2023-04-18T17:40:22.940" v="524" actId="700"/>
          <ac:spMkLst>
            <pc:docMk/>
            <pc:sldMk cId="2037128106" sldId="309"/>
            <ac:spMk id="3" creationId="{B730F393-3A0F-0FD1-124C-7FB638D434B5}"/>
          </ac:spMkLst>
        </pc:spChg>
        <pc:spChg chg="add mod ord">
          <ac:chgData name="Maricia Epps" userId="75634a34729a359e" providerId="LiveId" clId="{5E443286-670B-4F2C-99CC-51609CC9539A}" dt="2023-04-20T20:09:48.117" v="1552" actId="14100"/>
          <ac:spMkLst>
            <pc:docMk/>
            <pc:sldMk cId="2037128106" sldId="309"/>
            <ac:spMk id="4" creationId="{66C80126-80B4-A56D-6645-27571611B264}"/>
          </ac:spMkLst>
        </pc:spChg>
        <pc:spChg chg="add mod ord">
          <ac:chgData name="Maricia Epps" userId="75634a34729a359e" providerId="LiveId" clId="{5E443286-670B-4F2C-99CC-51609CC9539A}" dt="2023-04-20T20:10:15.515" v="1560" actId="1076"/>
          <ac:spMkLst>
            <pc:docMk/>
            <pc:sldMk cId="2037128106" sldId="309"/>
            <ac:spMk id="5" creationId="{889939B8-6D8A-7F2B-B53F-C791E6DC39C2}"/>
          </ac:spMkLst>
        </pc:spChg>
        <pc:spChg chg="add">
          <ac:chgData name="Maricia Epps" userId="75634a34729a359e" providerId="LiveId" clId="{5E443286-670B-4F2C-99CC-51609CC9539A}" dt="2023-04-20T20:09:37.905" v="1549" actId="26606"/>
          <ac:spMkLst>
            <pc:docMk/>
            <pc:sldMk cId="2037128106" sldId="309"/>
            <ac:spMk id="7" creationId="{0F97E041-634B-4B3E-8669-42583D95672F}"/>
          </ac:spMkLst>
        </pc:spChg>
        <pc:spChg chg="add">
          <ac:chgData name="Maricia Epps" userId="75634a34729a359e" providerId="LiveId" clId="{5E443286-670B-4F2C-99CC-51609CC9539A}" dt="2023-04-20T20:09:37.905" v="1549" actId="26606"/>
          <ac:spMkLst>
            <pc:docMk/>
            <pc:sldMk cId="2037128106" sldId="309"/>
            <ac:spMk id="8" creationId="{69825ADD-F95C-4747-9B41-5DB21C28E6D2}"/>
          </ac:spMkLst>
        </pc:spChg>
        <pc:spChg chg="add">
          <ac:chgData name="Maricia Epps" userId="75634a34729a359e" providerId="LiveId" clId="{5E443286-670B-4F2C-99CC-51609CC9539A}" dt="2023-04-20T20:09:37.905" v="1549" actId="26606"/>
          <ac:spMkLst>
            <pc:docMk/>
            <pc:sldMk cId="2037128106" sldId="309"/>
            <ac:spMk id="9" creationId="{86791A8E-B2BA-467D-BB87-8CFBFB13AF9F}"/>
          </ac:spMkLst>
        </pc:spChg>
        <pc:spChg chg="add del">
          <ac:chgData name="Maricia Epps" userId="75634a34729a359e" providerId="LiveId" clId="{5E443286-670B-4F2C-99CC-51609CC9539A}" dt="2023-04-20T20:08:03.789" v="1530" actId="26606"/>
          <ac:spMkLst>
            <pc:docMk/>
            <pc:sldMk cId="2037128106" sldId="309"/>
            <ac:spMk id="10" creationId="{B1CCD5EF-766D-43B9-A25D-19122E5FB181}"/>
          </ac:spMkLst>
        </pc:spChg>
        <pc:spChg chg="add del">
          <ac:chgData name="Maricia Epps" userId="75634a34729a359e" providerId="LiveId" clId="{5E443286-670B-4F2C-99CC-51609CC9539A}" dt="2023-04-20T20:08:03.789" v="1530" actId="26606"/>
          <ac:spMkLst>
            <pc:docMk/>
            <pc:sldMk cId="2037128106" sldId="309"/>
            <ac:spMk id="12" creationId="{FD9699C9-77F1-4E33-A750-CB78C7EA29E6}"/>
          </ac:spMkLst>
        </pc:spChg>
        <pc:spChg chg="add del">
          <ac:chgData name="Maricia Epps" userId="75634a34729a359e" providerId="LiveId" clId="{5E443286-670B-4F2C-99CC-51609CC9539A}" dt="2023-04-20T20:08:50.517" v="1546" actId="26606"/>
          <ac:spMkLst>
            <pc:docMk/>
            <pc:sldMk cId="2037128106" sldId="309"/>
            <ac:spMk id="14" creationId="{7C7E1896-2992-48D4-85AC-95AB8AB147EA}"/>
          </ac:spMkLst>
        </pc:spChg>
        <pc:spChg chg="add del">
          <ac:chgData name="Maricia Epps" userId="75634a34729a359e" providerId="LiveId" clId="{5E443286-670B-4F2C-99CC-51609CC9539A}" dt="2023-04-20T20:08:50.517" v="1546" actId="26606"/>
          <ac:spMkLst>
            <pc:docMk/>
            <pc:sldMk cId="2037128106" sldId="309"/>
            <ac:spMk id="15" creationId="{1E24A02E-5FD2-428E-A1E4-FDF96B0B6CE8}"/>
          </ac:spMkLst>
        </pc:spChg>
        <pc:spChg chg="add del">
          <ac:chgData name="Maricia Epps" userId="75634a34729a359e" providerId="LiveId" clId="{5E443286-670B-4F2C-99CC-51609CC9539A}" dt="2023-04-20T20:08:50.517" v="1546" actId="26606"/>
          <ac:spMkLst>
            <pc:docMk/>
            <pc:sldMk cId="2037128106" sldId="309"/>
            <ac:spMk id="16" creationId="{2808B93E-0C39-407B-943D-71F2BAFB4CB4}"/>
          </ac:spMkLst>
        </pc:spChg>
      </pc:sldChg>
      <pc:sldChg chg="add del">
        <pc:chgData name="Maricia Epps" userId="75634a34729a359e" providerId="LiveId" clId="{5E443286-670B-4F2C-99CC-51609CC9539A}" dt="2023-04-18T17:40:07.195" v="522" actId="2696"/>
        <pc:sldMkLst>
          <pc:docMk/>
          <pc:sldMk cId="2911658410" sldId="309"/>
        </pc:sldMkLst>
      </pc:sldChg>
      <pc:sldChg chg="addSp delSp modSp add mod ord setBg">
        <pc:chgData name="Maricia Epps" userId="75634a34729a359e" providerId="LiveId" clId="{5E443286-670B-4F2C-99CC-51609CC9539A}" dt="2023-04-20T20:40:21.042" v="1876" actId="1076"/>
        <pc:sldMkLst>
          <pc:docMk/>
          <pc:sldMk cId="99539104" sldId="310"/>
        </pc:sldMkLst>
        <pc:spChg chg="mod">
          <ac:chgData name="Maricia Epps" userId="75634a34729a359e" providerId="LiveId" clId="{5E443286-670B-4F2C-99CC-51609CC9539A}" dt="2023-04-20T20:40:21.042" v="1876" actId="1076"/>
          <ac:spMkLst>
            <pc:docMk/>
            <pc:sldMk cId="99539104" sldId="310"/>
            <ac:spMk id="2" creationId="{4D35AB36-5099-4EF2-9574-6C0F3AF528C2}"/>
          </ac:spMkLst>
        </pc:spChg>
        <pc:spChg chg="mod">
          <ac:chgData name="Maricia Epps" userId="75634a34729a359e" providerId="LiveId" clId="{5E443286-670B-4F2C-99CC-51609CC9539A}" dt="2023-04-20T20:38:38.645" v="1855"/>
          <ac:spMkLst>
            <pc:docMk/>
            <pc:sldMk cId="99539104" sldId="310"/>
            <ac:spMk id="4" creationId="{EA1B5D94-8D40-4F36-B7D5-733B19BE354B}"/>
          </ac:spMkLst>
        </pc:spChg>
        <pc:spChg chg="add del">
          <ac:chgData name="Maricia Epps" userId="75634a34729a359e" providerId="LiveId" clId="{5E443286-670B-4F2C-99CC-51609CC9539A}" dt="2023-04-20T20:33:47.369" v="1812" actId="22"/>
          <ac:spMkLst>
            <pc:docMk/>
            <pc:sldMk cId="99539104" sldId="310"/>
            <ac:spMk id="5" creationId="{83306F03-DF7E-9EEF-0A57-CE0F17FD60B4}"/>
          </ac:spMkLst>
        </pc:spChg>
        <pc:spChg chg="add mod">
          <ac:chgData name="Maricia Epps" userId="75634a34729a359e" providerId="LiveId" clId="{5E443286-670B-4F2C-99CC-51609CC9539A}" dt="2023-04-20T20:33:58.308" v="1813"/>
          <ac:spMkLst>
            <pc:docMk/>
            <pc:sldMk cId="99539104" sldId="310"/>
            <ac:spMk id="6" creationId="{95B8A0FE-1681-E341-E4CE-D643DCDD9795}"/>
          </ac:spMkLst>
        </pc:spChg>
        <pc:spChg chg="del mod">
          <ac:chgData name="Maricia Epps" userId="75634a34729a359e" providerId="LiveId" clId="{5E443286-670B-4F2C-99CC-51609CC9539A}" dt="2023-04-20T20:27:39.971" v="1770" actId="478"/>
          <ac:spMkLst>
            <pc:docMk/>
            <pc:sldMk cId="99539104" sldId="310"/>
            <ac:spMk id="7" creationId="{72B664D9-610C-AAA2-0266-4B908BF125DC}"/>
          </ac:spMkLst>
        </pc:spChg>
        <pc:spChg chg="add">
          <ac:chgData name="Maricia Epps" userId="75634a34729a359e" providerId="LiveId" clId="{5E443286-670B-4F2C-99CC-51609CC9539A}" dt="2023-04-20T20:31:07.619" v="1798" actId="26606"/>
          <ac:spMkLst>
            <pc:docMk/>
            <pc:sldMk cId="99539104" sldId="310"/>
            <ac:spMk id="9" creationId="{AD6F6937-3B5A-4391-9F37-58A571B362A9}"/>
          </ac:spMkLst>
        </pc:spChg>
      </pc:sldChg>
      <pc:sldChg chg="modSp add mod">
        <pc:chgData name="Maricia Epps" userId="75634a34729a359e" providerId="LiveId" clId="{5E443286-670B-4F2C-99CC-51609CC9539A}" dt="2023-04-20T21:17:52.052" v="2869" actId="6549"/>
        <pc:sldMkLst>
          <pc:docMk/>
          <pc:sldMk cId="2992996" sldId="311"/>
        </pc:sldMkLst>
        <pc:spChg chg="mod">
          <ac:chgData name="Maricia Epps" userId="75634a34729a359e" providerId="LiveId" clId="{5E443286-670B-4F2C-99CC-51609CC9539A}" dt="2023-04-20T21:17:52.052" v="2869" actId="6549"/>
          <ac:spMkLst>
            <pc:docMk/>
            <pc:sldMk cId="2992996" sldId="311"/>
            <ac:spMk id="4" creationId="{9BE37C7F-5754-4AFB-9741-C435879A8B59}"/>
          </ac:spMkLst>
        </pc:spChg>
      </pc:sldChg>
      <pc:sldChg chg="modSp add del mod">
        <pc:chgData name="Maricia Epps" userId="75634a34729a359e" providerId="LiveId" clId="{5E443286-670B-4F2C-99CC-51609CC9539A}" dt="2023-04-20T20:28:05.366" v="1776" actId="2696"/>
        <pc:sldMkLst>
          <pc:docMk/>
          <pc:sldMk cId="682783522" sldId="311"/>
        </pc:sldMkLst>
        <pc:spChg chg="mod">
          <ac:chgData name="Maricia Epps" userId="75634a34729a359e" providerId="LiveId" clId="{5E443286-670B-4F2C-99CC-51609CC9539A}" dt="2023-04-20T20:25:56.534" v="1762" actId="255"/>
          <ac:spMkLst>
            <pc:docMk/>
            <pc:sldMk cId="682783522" sldId="311"/>
            <ac:spMk id="4" creationId="{EA1B5D94-8D40-4F36-B7D5-733B19BE354B}"/>
          </ac:spMkLst>
        </pc:spChg>
        <pc:spChg chg="mod">
          <ac:chgData name="Maricia Epps" userId="75634a34729a359e" providerId="LiveId" clId="{5E443286-670B-4F2C-99CC-51609CC9539A}" dt="2023-04-20T20:26:01.935" v="1763" actId="255"/>
          <ac:spMkLst>
            <pc:docMk/>
            <pc:sldMk cId="682783522" sldId="311"/>
            <ac:spMk id="7" creationId="{72B664D9-610C-AAA2-0266-4B908BF12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3A52079-6997-47B8-B262-4ED5D2EA2D74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7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8998-10EA-455D-8FDC-3EBC7E198582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9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8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4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2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8FF3-85EA-48E5-8D8C-1DB156807E49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4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F94F13-1676-4B68-A383-661B657F6E63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6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3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CB83234-995D-4149-8E1E-BC120E9070D5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Data Structures &amp;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Maricia Epps</a:t>
            </a: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357" y="306438"/>
            <a:ext cx="3231285" cy="1178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ArrayListActualSpeed.py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7B093AA-1F75-288D-FA72-923A927319A6}"/>
              </a:ext>
            </a:extLst>
          </p:cNvPr>
          <p:cNvSpPr txBox="1"/>
          <p:nvPr/>
        </p:nvSpPr>
        <p:spPr>
          <a:xfrm>
            <a:off x="4966366" y="0"/>
            <a:ext cx="520748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Customer Service Center"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len(section_title))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to the ArrayList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my_array_list.append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(clients[i])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randomly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disply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my_array_list.search_sorted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display random records: {:.6f}".format(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3: Call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 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Call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len(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records, randomly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disply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1000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and randomly remove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FEDA428-1A5C-315F-ABB5-541EB8D64FE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6232" y="1484854"/>
            <a:ext cx="3686616" cy="40708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application.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12199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606" y="452978"/>
            <a:ext cx="3268230" cy="10340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ArrayListActualSpeed.py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DC935-978A-5626-FFF8-7B8A33A3C5D5}"/>
              </a:ext>
            </a:extLst>
          </p:cNvPr>
          <p:cNvSpPr txBox="1"/>
          <p:nvPr/>
        </p:nvSpPr>
        <p:spPr>
          <a:xfrm>
            <a:off x="4882876" y="0"/>
            <a:ext cx="5175524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#add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 + num_records + 1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my_array_list.append(Client(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 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random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my_array_list.search_sorted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remove random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add, display, and remove records: {:.6f}".format(total_time))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F743E32-7D49-4F6A-115A-DC9E0F65BF2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6232" y="1487055"/>
            <a:ext cx="3686616" cy="3930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application.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53013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FA91-1181-43FE-87CC-D929B12EC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4" y="112712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Screenshot of </a:t>
            </a:r>
            <a:br>
              <a:rPr lang="en-US" sz="4000" dirty="0"/>
            </a:br>
            <a:r>
              <a:rPr lang="en-US" sz="4000" dirty="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11CD299-4200-40D0-A00D-08F6E1E8CC00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59766" y="1731164"/>
            <a:ext cx="4160401" cy="1247771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This is a screenshot of the ArrayListActualSpeed.py code running for the Printer or Call Queue Scenario with 1,000 records.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EAA22-F7C7-87CD-49A7-5B0DB1E0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63" y="1066790"/>
            <a:ext cx="6909503" cy="3824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6EEA-EB19-4B8F-8CC3-AF98E3B83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3702" y="264066"/>
            <a:ext cx="3784596" cy="760415"/>
          </a:xfrm>
        </p:spPr>
        <p:txBody>
          <a:bodyPr/>
          <a:lstStyle/>
          <a:p>
            <a:pPr lvl="0"/>
            <a:r>
              <a:rPr lang="en-US" sz="4400"/>
              <a:t>Table of Speeds</a:t>
            </a:r>
            <a:endParaRPr lang="en-US" sz="44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EB0BFD9-2FCE-49ED-A998-1FA7CD83F78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07676" y="1762108"/>
            <a:ext cx="4263445" cy="2824824"/>
          </a:xfrm>
        </p:spPr>
        <p:txBody>
          <a:bodyPr>
            <a:normAutofit fontScale="92500"/>
          </a:bodyPr>
          <a:lstStyle/>
          <a:p>
            <a:pPr marL="285750" lvl="0" indent="-285750"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Printer Queue or Call Queue or Service Queue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many records to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 all records off front of data structure</a:t>
            </a:r>
          </a:p>
          <a:p>
            <a:pPr marL="285750" lvl="0" indent="-285750"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Service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Display random records</a:t>
            </a:r>
          </a:p>
          <a:p>
            <a:pPr marL="285750" lvl="0" indent="-285750"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some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Display random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some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FB235-1F79-B342-2AC5-21950961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21" y="1683543"/>
            <a:ext cx="7034354" cy="29819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79AC2-D1B5-5321-6352-0271BCC6B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2" y="3429000"/>
            <a:ext cx="9607159" cy="147623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Measure the speed of the LinkedList data structure using the following scenarios: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Printer Queue or Service Queue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Service Center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Call Center</a:t>
            </a:r>
          </a:p>
          <a:p>
            <a:pPr algn="ctr"/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9BF52-8B30-931A-4A61-D0EDBC70F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2" y="1060113"/>
            <a:ext cx="9607160" cy="112037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LinkedList Real-World Speed</a:t>
            </a:r>
          </a:p>
        </p:txBody>
      </p:sp>
    </p:spTree>
    <p:extLst>
      <p:ext uri="{BB962C8B-B14F-4D97-AF65-F5344CB8AC3E}">
        <p14:creationId xmlns:p14="http://schemas.microsoft.com/office/powerpoint/2010/main" val="232051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AB36-5099-4EF2-9574-6C0F3AF52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032" y="464801"/>
            <a:ext cx="3549016" cy="11389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LinkedListActualSpeed.py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9FB8776-223F-4290-B40B-42B027B3F6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0" y="1603717"/>
            <a:ext cx="3415665" cy="4963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A1B5D94-8D40-4F36-B7D5-733B19BE354B}"/>
              </a:ext>
            </a:extLst>
          </p:cNvPr>
          <p:cNvSpPr txBox="1"/>
          <p:nvPr/>
        </p:nvSpPr>
        <p:spPr>
          <a:xfrm>
            <a:off x="5039649" y="7600"/>
            <a:ext cx="6617219" cy="685800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8,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LinkedList import LinkedList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# use this library to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# use to generate random number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    # use to terminate the application early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#into Client objects and place the Client objects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'ClientData.csv'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infile: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line.split(',’)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client_id = int( s[0] )  #convert the default string to an int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f_name = s[1]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l_name = s[2]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phone = s[3]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email = s[4]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# create a client object using the data from the file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clt = Client(client_id, f_name, l_name, phone, email)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# add the client object to the list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clients.append(clt)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AB36-5099-4EF2-9574-6C0F3AF52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407" y="219259"/>
            <a:ext cx="2988265" cy="1384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LinkedListActualSpeed.py</a:t>
            </a:r>
            <a:br>
              <a:rPr lang="en-US" sz="2400" dirty="0"/>
            </a:br>
            <a:r>
              <a:rPr lang="en-US" sz="2400" dirty="0"/>
              <a:t>Python Code cont.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A1B5D94-8D40-4F36-B7D5-733B19BE354B}"/>
              </a:ext>
            </a:extLst>
          </p:cNvPr>
          <p:cNvSpPr txBox="1"/>
          <p:nvPr/>
        </p:nvSpPr>
        <p:spPr>
          <a:xfrm>
            <a:off x="4716304" y="0"/>
            <a:ext cx="6815992" cy="68580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marL="0" marR="0" lvl="0" indent="0" defTabSz="914400" fontAlgn="auto">
              <a:spcBef>
                <a:spcPts val="0"/>
              </a:spcBef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how many client objects do we have?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num_records = len(clients)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create an LinkedList object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LinkedList()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Scenario 1: Printer Queue or Call Queue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section_title = "Scenario: Printer or Call Queue"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print(section_title)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print("-" * len(section_title)) 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how long does it take to add the client records to the LinkedList?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range(num_records):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my_linked_list.add_last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(clients[i])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total_time = end_time - start_time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print("Seconds to add records: {:.6f}".format(total_time))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how long does it take to remove records from the front of the LinkedList?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range(num_records):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my_linked_list.remove_first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total_time = end_time - start_time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print("Seconds to remove records from front: {:.6f}".format(total_time))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5B8A0FE-1681-E341-E4CE-D643DCDD97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0" y="1603717"/>
            <a:ext cx="3415665" cy="4963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AB36-5099-4EF2-9574-6C0F3AF52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699" y="157447"/>
            <a:ext cx="2988265" cy="9890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LinkedListActualSpeed.py</a:t>
            </a:r>
            <a:br>
              <a:rPr lang="en-US" sz="2400" dirty="0"/>
            </a:br>
            <a:r>
              <a:rPr lang="en-US" sz="2400" dirty="0"/>
              <a:t>Python Code cont.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2B664D9-610C-AAA2-0266-4B908BF125DC}"/>
              </a:ext>
            </a:extLst>
          </p:cNvPr>
          <p:cNvSpPr txBox="1"/>
          <p:nvPr/>
        </p:nvSpPr>
        <p:spPr>
          <a:xfrm>
            <a:off x="4614389" y="0"/>
            <a:ext cx="6815992" cy="68580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Scenario 2: Customer Service Center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= input("Continue (y/n)? 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answer.lower() != "y":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sys.exit()       # end the application   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section_title = "Scenario: Customer Service Center"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print(section_title)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print("-" * len(section_title))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add clients to the LinkedList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range(num_records):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my_linked_list.add_last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(clients[i])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how long does it take to randomly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disply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1000 records?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range(1000):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100001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num_records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random.randint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print(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my_linked_list.search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end_time = time.time()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total_time = end_time - start_time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print("Seconds to display random records: {:.6f}".format(total_time))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Scenario 3: Call Center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= input("Continue (y/n)? ")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answer.lower() != "y":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sys.exit()       # end the application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section_title = "Scenario: Call Center"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print(section_title)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print("-" * len(section_title))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779DF08-0C81-E4DE-EE93-08067729CA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6158" y="1146518"/>
            <a:ext cx="3546764" cy="4963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AB36-5099-4EF2-9574-6C0F3AF52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61" y="290945"/>
            <a:ext cx="3316157" cy="767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LinkedListActualSpeed.py</a:t>
            </a:r>
            <a:br>
              <a:rPr lang="en-US" sz="2400" dirty="0"/>
            </a:br>
            <a:r>
              <a:rPr lang="en-US" sz="2400" dirty="0"/>
              <a:t>Python Code cont.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A1B5D94-8D40-4F36-B7D5-733B19BE354B}"/>
              </a:ext>
            </a:extLst>
          </p:cNvPr>
          <p:cNvSpPr txBox="1"/>
          <p:nvPr/>
        </p:nvSpPr>
        <p:spPr>
          <a:xfrm>
            <a:off x="4716304" y="0"/>
            <a:ext cx="6815992" cy="68580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Code: 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how long does it take to add records, randomly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disply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1000 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and randomly remove 1000 records?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start_time = time.time()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#add 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100001 + num_records + 1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range(1000):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my_linked_list.add_last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+= 1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display random 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range(1000):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100001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num_records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random.randint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print(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my_linked_list.search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))) 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remove random 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range(1000):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100001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num_records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random.randint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largest_id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print(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my_linked_list.search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(Client(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random_num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end_time = time.time()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total_time = end_time - start_time 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print("Seconds to add, display, and remove records: {:.6f}".format(total_time))</a:t>
            </a:r>
          </a:p>
          <a:p>
            <a:pPr marL="0" marR="0" lvl="0" indent="0" defTabSz="914400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CD86963-21F3-ADEF-CDB2-93CA378E2E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7091" y="1058343"/>
            <a:ext cx="3544895" cy="4996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8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060-2B8E-418D-A504-143791F65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8427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Screenshot of </a:t>
            </a:r>
            <a:br>
              <a:rPr lang="en-US" sz="4000" dirty="0"/>
            </a:br>
            <a:r>
              <a:rPr lang="en-US" sz="4000" dirty="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C936F1D-6E42-4EF0-962F-574BF64E1D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6075" y="1512888"/>
            <a:ext cx="3022761" cy="1247771"/>
          </a:xfrm>
        </p:spPr>
        <p:txBody>
          <a:bodyPr/>
          <a:lstStyle/>
          <a:p>
            <a:pPr lvl="0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output screenshot for the LinkedListActualSpeed.py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35B4-E92C-4B24-E2A5-7B92FD0D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5" y="167368"/>
            <a:ext cx="5487166" cy="203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5CA1-8F70-9C87-EC37-92650CD3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241" y="2629202"/>
            <a:ext cx="4261186" cy="2809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F5280-8056-78FB-FCD0-D1ED8D133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75" y="4034028"/>
            <a:ext cx="3926595" cy="2622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154338-A2E1-9019-97BD-7B3BA00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C7B3E-475E-1C38-E12B-10963591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>
            <a:normAutofit/>
          </a:bodyPr>
          <a:lstStyle/>
          <a:p>
            <a:r>
              <a:rPr lang="en-US" dirty="0"/>
              <a:t>This project measured real-world algorithm speeds based on different scenarios by adding, pulling, displaying, and removing records. We used theoretical nomenclature, including Big-O notation. Theoretically, some algorithms are faster than others for certain tasks, and it is important to test the algorithm speeds using real-world data. Speeds are analyzed to determine the best scenarios for data structures. </a:t>
            </a:r>
          </a:p>
        </p:txBody>
      </p:sp>
    </p:spTree>
    <p:extLst>
      <p:ext uri="{BB962C8B-B14F-4D97-AF65-F5344CB8AC3E}">
        <p14:creationId xmlns:p14="http://schemas.microsoft.com/office/powerpoint/2010/main" val="344839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2A8F-8C13-4B83-B7AD-FEACF64BA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0" y="419528"/>
            <a:ext cx="4572000" cy="760415"/>
          </a:xfrm>
        </p:spPr>
        <p:txBody>
          <a:bodyPr/>
          <a:lstStyle/>
          <a:p>
            <a:pPr lvl="0"/>
            <a:r>
              <a:rPr lang="en-US" sz="4400" dirty="0"/>
              <a:t>Table of Speeds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4FE03EF-FDE4-4110-B003-874E253CED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85390" y="1832079"/>
            <a:ext cx="4572000" cy="3490914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Times for the LinkedListActualSpeed.py code.</a:t>
            </a:r>
          </a:p>
          <a:p>
            <a:pPr marL="285750" lvl="0" indent="-285750">
              <a:buChar char="•"/>
            </a:pPr>
            <a:r>
              <a:rPr lang="en-US" sz="1600" dirty="0"/>
              <a:t>Printer Queue or Call Queue or Service Queue</a:t>
            </a:r>
          </a:p>
          <a:p>
            <a:pPr marL="742950" lvl="1" indent="-285750"/>
            <a:r>
              <a:rPr lang="en-US" sz="1600" dirty="0"/>
              <a:t>Add many records to end of data structure</a:t>
            </a:r>
          </a:p>
          <a:p>
            <a:pPr marL="742950" lvl="1" indent="-285750"/>
            <a:r>
              <a:rPr lang="en-US" sz="1600" dirty="0"/>
              <a:t>Pull all records off front of data structure</a:t>
            </a:r>
          </a:p>
          <a:p>
            <a:pPr marL="285750" lvl="0" indent="-285750">
              <a:buChar char="•"/>
            </a:pPr>
            <a:r>
              <a:rPr lang="en-US" sz="1600" dirty="0"/>
              <a:t>Customer Service Center</a:t>
            </a:r>
          </a:p>
          <a:p>
            <a:pPr marL="742950" lvl="1" indent="-285750"/>
            <a:r>
              <a:rPr lang="en-US" sz="1600" dirty="0"/>
              <a:t>Display random records</a:t>
            </a:r>
          </a:p>
          <a:p>
            <a:pPr marL="285750" lvl="0" indent="-285750">
              <a:buChar char="•"/>
            </a:pPr>
            <a:r>
              <a:rPr lang="en-US" sz="1600" dirty="0"/>
              <a:t>Call Center</a:t>
            </a:r>
          </a:p>
          <a:p>
            <a:pPr marL="742950" lvl="1" indent="-285750"/>
            <a:r>
              <a:rPr lang="en-US" sz="1600" dirty="0"/>
              <a:t>Add some records</a:t>
            </a:r>
          </a:p>
          <a:p>
            <a:pPr marL="742950" lvl="1" indent="-285750"/>
            <a:r>
              <a:rPr lang="en-US" sz="1600" dirty="0"/>
              <a:t>Display random records</a:t>
            </a:r>
          </a:p>
          <a:p>
            <a:pPr marL="742950" lvl="1" indent="-285750"/>
            <a:r>
              <a:rPr lang="en-US" sz="1600" dirty="0"/>
              <a:t>Remove some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2AA3F-32F7-D3A8-11E0-D2CE355C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90" y="2050179"/>
            <a:ext cx="7188585" cy="30547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02583-F599-D076-E81F-D5595BF71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Measure the call center call waiting queue using the following: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Automatic Call Distributor (ACD)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Queue Data Structure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Call objects created and used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ED137-ED0C-674E-AB0F-F0B8CA39C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7"/>
            <a:ext cx="9607160" cy="100783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ADT Using Queue</a:t>
            </a:r>
          </a:p>
        </p:txBody>
      </p:sp>
    </p:spTree>
    <p:extLst>
      <p:ext uri="{BB962C8B-B14F-4D97-AF65-F5344CB8AC3E}">
        <p14:creationId xmlns:p14="http://schemas.microsoft.com/office/powerpoint/2010/main" val="410267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540E-B5CE-43A9-A890-FCB1E99A4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927" y="532869"/>
            <a:ext cx="2761225" cy="8076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4400" dirty="0"/>
              <a:t>Call.py </a:t>
            </a:r>
            <a:br>
              <a:rPr lang="en-US" sz="4400" dirty="0"/>
            </a:br>
            <a:r>
              <a:rPr lang="en-US" sz="4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1F076DF-8CAD-4CDE-A65C-9E491F39EE9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8542" y="1873421"/>
            <a:ext cx="3361993" cy="4301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the following attributes and behaviors: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 err="1"/>
              <a:t>call_id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 err="1"/>
              <a:t>customer_name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 err="1"/>
              <a:t>customer_phone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 err="1"/>
              <a:t>call_date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 err="1"/>
              <a:t>call_time</a:t>
            </a:r>
            <a:endParaRPr lang="en-US" sz="1600" dirty="0"/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AFF57-97C3-4ED8-9283-DA9BED3BCC5A}"/>
              </a:ext>
            </a:extLst>
          </p:cNvPr>
          <p:cNvSpPr txBox="1"/>
          <p:nvPr/>
        </p:nvSpPr>
        <p:spPr>
          <a:xfrm>
            <a:off x="5589590" y="1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March 17,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time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# used for current date and 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Call: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client_id=0,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client_name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self.call_date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("%m/%d/%Y")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("%H:%M")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str(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","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\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"\n\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\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"\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tDate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/Time: 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self.call_date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@ 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self.call_time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F6FCD-D9DE-45F4-BA27-160BF356B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207" y="286837"/>
            <a:ext cx="3523673" cy="1384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AutomaticCallDistributor.py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C1B307-C9FC-4F17-A38F-DC6C0C1647D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676" y="1671295"/>
            <a:ext cx="3710736" cy="412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 of ADT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Ask user how many times to repeat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On each loop: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Randomly generate a number from 1 to 3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1, add call to queue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2, remove call from queue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3, do nothing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BC31CF-72F1-4A2C-AE4D-154068E6F23C}"/>
              </a:ext>
            </a:extLst>
          </p:cNvPr>
          <p:cNvSpPr txBox="1"/>
          <p:nvPr/>
        </p:nvSpPr>
        <p:spPr>
          <a:xfrm>
            <a:off x="5374114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March 17,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Queue import Queue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Call import Call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       #use to pause the application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         #use to generate random numbers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#display author's name and the date in the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calls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call records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"CallsData.csv"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#s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line.split(',')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client_id = int( s[0])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 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 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Call object based on the data from the line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a_call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Call(client_id,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client_phone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Call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calls.append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a_call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Queue object for our calls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Queue()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call_number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0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F6FCD-D9DE-45F4-BA27-160BF356B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541" y="230566"/>
            <a:ext cx="3291005" cy="1440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AutomaticCallDistributor.py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BC31CF-72F1-4A2C-AE4D-154068E6F23C}"/>
              </a:ext>
            </a:extLst>
          </p:cNvPr>
          <p:cNvSpPr txBox="1"/>
          <p:nvPr/>
        </p:nvSpPr>
        <p:spPr>
          <a:xfrm>
            <a:off x="4614389" y="0"/>
            <a:ext cx="6815992" cy="68580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 how long is the simulation?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seconds = int( input("How many seconds do you want to simulate? ") 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run the simulation for the given number of seconds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 in range (seconds):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print("-" * 40)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time.sleep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    # pause application for given number of seconds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random_event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random.randint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(1, 3)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# do event based on the random number generated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if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random_event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== 1: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print("Call received. Caller added to queue.")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calls_waiting.enqueue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calls[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call_number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call_number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+= 1 # set up the next call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print("\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tNumber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calls waiting in queue:",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calls_waiting.get_length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random_event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== 2: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print("Call sent to representative for service.")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if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calls_waiting.get_length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 &gt; 0: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print("Caller information:")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print(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calls_waiting.dequeue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else: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print("The call waiting queue is empty.")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print("\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tNumber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calls waiting in queue:",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calls_waiting.get_length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else: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print("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Nothng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happened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durting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second in time.")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print("\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tNumber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calls waiting in queue:", 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calls_waiting.get_length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())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print("\</a:t>
            </a:r>
            <a:r>
              <a:rPr lang="en-US" sz="1200" b="0" i="0" u="none" strike="noStrike" cap="none" spc="0" baseline="0" dirty="0" err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nThe</a:t>
            </a: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'Automatic Call Distributor' simulation has completed.")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fontAlgn="auto">
              <a:spcBef>
                <a:spcPts val="0"/>
              </a:spcBef>
              <a:buFont typeface="Arial" pitchFamily="34" charset="0"/>
              <a:buChar char=" 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cap="none" spc="0" baseline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B3F9F15-5CA5-0D55-5DB7-BB54694703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676" y="1671295"/>
            <a:ext cx="3710736" cy="412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 of ADT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Ask user how many times to repeat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On each loop: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Randomly generate a number from 1 to 3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1, add call to queue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2, remove call from queue</a:t>
            </a:r>
          </a:p>
          <a:p>
            <a:pPr marL="1200150" lvl="2" indent="-285750">
              <a:buFont typeface="Arial" pitchFamily="34" charset="0"/>
              <a:buChar char=" "/>
            </a:pPr>
            <a:r>
              <a:rPr lang="en-US" sz="1600" dirty="0"/>
              <a:t>If 3, do nothing</a:t>
            </a:r>
          </a:p>
        </p:txBody>
      </p:sp>
    </p:spTree>
    <p:extLst>
      <p:ext uri="{BB962C8B-B14F-4D97-AF65-F5344CB8AC3E}">
        <p14:creationId xmlns:p14="http://schemas.microsoft.com/office/powerpoint/2010/main" val="3462733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E01-233F-4894-A525-4E2D373EE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133" y="206121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Screenshot of </a:t>
            </a:r>
            <a:br>
              <a:rPr lang="en-US" sz="4000" dirty="0"/>
            </a:br>
            <a:r>
              <a:rPr lang="en-US" sz="4000" dirty="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A65138A-14C0-4380-BF1C-60BDF33602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0133" y="1714501"/>
            <a:ext cx="3953891" cy="2614115"/>
          </a:xfrm>
        </p:spPr>
        <p:txBody>
          <a:bodyPr/>
          <a:lstStyle/>
          <a:p>
            <a:pPr lvl="0"/>
            <a:r>
              <a:rPr lang="en-US" sz="1600" dirty="0"/>
              <a:t>Screenshots of the AutomaticCallDistributor.py code running. 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3BE81-1D94-A96A-9009-1F6B9F98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24" y="0"/>
            <a:ext cx="5300999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F548F-1EDB-ABB4-C11F-BC0C33087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129" y="2966623"/>
            <a:ext cx="4971738" cy="38528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94FA5-4959-07C1-C08C-A92739BF4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4" y="2388472"/>
            <a:ext cx="9607159" cy="2706642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Measure the Sorting speed using the following sorting functions: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Bubble Sort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Selection Sort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Insertion Sort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Shell Sort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Quicksort</a:t>
            </a:r>
          </a:p>
          <a:p>
            <a:pPr marL="285750" lvl="0" indent="-285750" algn="ctr"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Merge Sort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9DAD2-A5E2-4F02-1A2F-49B290A9C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93749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Sorting Speed</a:t>
            </a:r>
          </a:p>
        </p:txBody>
      </p:sp>
    </p:spTree>
    <p:extLst>
      <p:ext uri="{BB962C8B-B14F-4D97-AF65-F5344CB8AC3E}">
        <p14:creationId xmlns:p14="http://schemas.microsoft.com/office/powerpoint/2010/main" val="113260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0DDE0-D67D-400B-91E3-189111D44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086" y="222137"/>
            <a:ext cx="3568048" cy="14291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4000" dirty="0"/>
              <a:t>Client.py </a:t>
            </a:r>
            <a:br>
              <a:rPr lang="en-US" sz="4000" dirty="0"/>
            </a:br>
            <a:r>
              <a:rPr lang="en-US" sz="40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CE6748-ECC6-446D-A838-3FFF599EE41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81086" y="1651285"/>
            <a:ext cx="3568048" cy="4583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the following attributes and behaviors: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__lt__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__le__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9BD0-BBE7-4D11-885B-6C7E1FDCC21D}"/>
              </a:ext>
            </a:extLst>
          </p:cNvPr>
          <p:cNvSpPr txBox="1"/>
          <p:nvPr/>
        </p:nvSpPr>
        <p:spPr>
          <a:xfrm>
            <a:off x="5589590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25,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client_id=0, first_name="Unknown", last_name="Unknown", phone="Unknown", email="Unknown"):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 __client_id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classes that compare objects must implement __eq__ and __lt__ methods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__lt__ means "less than"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__eq__ means "equals"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__le__ means "less than or equal to"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__lt__(self,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self.__last_name + " " +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other.__last_name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other.__first_name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__le__(self,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self.__last_name + " " +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other.__last_name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other.__first_name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 ==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self.__last_name + ", " +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0DDE0-D67D-400B-91E3-189111D44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599" y="275529"/>
            <a:ext cx="3141053" cy="15954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000" dirty="0"/>
              <a:t>Client.py </a:t>
            </a:r>
            <a:br>
              <a:rPr lang="en-US" sz="4000" dirty="0"/>
            </a:br>
            <a:r>
              <a:rPr lang="en-US" sz="40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CE6748-ECC6-446D-A838-3FFF599EE41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19599" y="1873422"/>
            <a:ext cx="3520881" cy="4386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the following attributes and behaviors: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__lt__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__le__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9BD0-BBE7-4D11-885B-6C7E1FDCC21D}"/>
              </a:ext>
            </a:extLst>
          </p:cNvPr>
          <p:cNvSpPr txBox="1"/>
          <p:nvPr/>
        </p:nvSpPr>
        <p:spPr>
          <a:xfrm>
            <a:off x="5589590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getters and setters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get_client_id(self):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set_client_id(self, client_id):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self.__client_id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get_first_name(self):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set_first_name(self, first_name):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get_last_name(self):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set_last_name(self, last_name):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get_phone(self):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set_phone(self, phone):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get_email(self):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self.__email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set_email(self, email):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 </a:t>
            </a:r>
          </a:p>
        </p:txBody>
      </p:sp>
    </p:spTree>
    <p:extLst>
      <p:ext uri="{BB962C8B-B14F-4D97-AF65-F5344CB8AC3E}">
        <p14:creationId xmlns:p14="http://schemas.microsoft.com/office/powerpoint/2010/main" val="66910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41A0-CE1E-45B6-8B14-D4FF0A2A2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208" y="427362"/>
            <a:ext cx="3211391" cy="10186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SortingActualSpeed.py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1C9CA00-EF77-4311-BBEB-98F1ABE48F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1" y="1268153"/>
            <a:ext cx="4059080" cy="4321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sorting algorithm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Bubble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Selection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Insertion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Shell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Quicksort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Merge Sort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7B8FA6-C564-4D98-88CF-1B9D576DD7DC}"/>
              </a:ext>
            </a:extLst>
          </p:cNvPr>
          <p:cNvSpPr txBox="1"/>
          <p:nvPr/>
        </p:nvSpPr>
        <p:spPr>
          <a:xfrm>
            <a:off x="5589590" y="1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25,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BubbleSort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BubbleSort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SelectionSort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SelectionSort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InsertionSort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InsertionSort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ShellSort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ShellSort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Quicksort import Quicksort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# use to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'ClientData100000.csv'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9939B8-6D8A-7F2B-B53F-C791E6DC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3429000"/>
            <a:ext cx="9607159" cy="160723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the speed of the ArrayList data structure using the following scenarios: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Printer Queue or Service Queue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Center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Center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C80126-80B4-A56D-6645-27571611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7"/>
            <a:ext cx="9607160" cy="126105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ArrayList Real-World Speeds</a:t>
            </a:r>
          </a:p>
        </p:txBody>
      </p:sp>
    </p:spTree>
    <p:extLst>
      <p:ext uri="{BB962C8B-B14F-4D97-AF65-F5344CB8AC3E}">
        <p14:creationId xmlns:p14="http://schemas.microsoft.com/office/powerpoint/2010/main" val="203712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41A0-CE1E-45B6-8B14-D4FF0A2A2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277" y="124906"/>
            <a:ext cx="3098850" cy="1623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SortingActualSpeed.py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1C9CA00-EF77-4311-BBEB-98F1ABE48F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81540" y="1513486"/>
            <a:ext cx="3643346" cy="42261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sorting algorithm speeds: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Bubble 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Selection 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Insertion 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Shell 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Quicksort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Merge Sort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7B8FA6-C564-4D98-88CF-1B9D576DD7DC}"/>
              </a:ext>
            </a:extLst>
          </p:cNvPr>
          <p:cNvSpPr txBox="1"/>
          <p:nvPr/>
        </p:nvSpPr>
        <p:spPr>
          <a:xfrm>
            <a:off x="5589590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infile: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line.split(',')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client_id = int( s[0] )  #convert the default string to an int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f_name = s[1]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l_name = s[2]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clients.append(clt)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how many client objects do we have?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num_records = len(clients)  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Scenario: Sorting Records from a datafile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Sorting " + str(num_records) + " Records"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len(section_title))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sort the records?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249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41A0-CE1E-45B6-8B14-D4FF0A2A2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1" y="519860"/>
            <a:ext cx="3014444" cy="821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SortingActualSpeed.py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1C9CA00-EF77-4311-BBEB-98F1ABE48F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1" y="1744635"/>
            <a:ext cx="3925729" cy="42482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sorting algorithm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Bubble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Selection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Insertion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Shell 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Quicksort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Merge Sort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7B8FA6-C564-4D98-88CF-1B9D576DD7DC}"/>
              </a:ext>
            </a:extLst>
          </p:cNvPr>
          <p:cNvSpPr txBox="1"/>
          <p:nvPr/>
        </p:nvSpPr>
        <p:spPr>
          <a:xfrm>
            <a:off x="5589590" y="539752"/>
            <a:ext cx="6469059" cy="6130923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call the static sort method in the class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#BubbleSort.sort(clients)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#SelectionSort.sort(clients)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#InsertionSort.sort(clients)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#ShellSort.sort(clients)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#Quicksort.sort(clients)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MergeSort.sort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sort {0} records: {1:.6f}".format(num_records, 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#display the sorted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#for clt in clients: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  print(clt)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48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E7BD-8002-4311-8337-FD46EF87C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531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Screenshot of </a:t>
            </a:r>
            <a:br>
              <a:rPr lang="en-US" sz="4000" dirty="0"/>
            </a:br>
            <a:r>
              <a:rPr lang="en-US" sz="4000" dirty="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841D14D-70DE-4582-AEE0-FF27252C4C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8492" y="1479466"/>
            <a:ext cx="3304255" cy="2972218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Screenshot of the SortingSpeed.py code running.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F9832-9B80-9DA8-298E-4028F1B38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35" y="1753720"/>
            <a:ext cx="4340227" cy="1675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6F323-53FE-D8E4-E7BA-257E2668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848" y="521219"/>
            <a:ext cx="3091686" cy="54248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7404-C749-47CF-AB62-D58F4EAC5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0771" y="195829"/>
            <a:ext cx="4970458" cy="760415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Table of Sorting Speeds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F9A65D3-683B-41A0-B28B-B9A9B1E799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25627" y="1346198"/>
            <a:ext cx="4572000" cy="3490914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Table showing the time that it takes for the following sorting algorithms using different data sizes:</a:t>
            </a:r>
          </a:p>
          <a:p>
            <a:pPr marL="285750" lvl="0" indent="-285750">
              <a:buChar char="•"/>
            </a:pPr>
            <a:r>
              <a:rPr lang="en-US" sz="1600" dirty="0"/>
              <a:t>Bubble Sort</a:t>
            </a:r>
          </a:p>
          <a:p>
            <a:pPr marL="285750" lvl="0" indent="-285750">
              <a:buChar char="•"/>
            </a:pPr>
            <a:r>
              <a:rPr lang="en-US" sz="1600" dirty="0"/>
              <a:t>Selection Sort</a:t>
            </a:r>
          </a:p>
          <a:p>
            <a:pPr marL="285750" lvl="0" indent="-285750">
              <a:buChar char="•"/>
            </a:pPr>
            <a:r>
              <a:rPr lang="en-US" sz="1600" dirty="0"/>
              <a:t>Insertion Sort</a:t>
            </a:r>
          </a:p>
          <a:p>
            <a:pPr marL="285750" lvl="0" indent="-285750">
              <a:buChar char="•"/>
            </a:pPr>
            <a:r>
              <a:rPr lang="en-US" sz="1600" dirty="0"/>
              <a:t>Shell Sort</a:t>
            </a:r>
          </a:p>
          <a:p>
            <a:pPr marL="285750" lvl="0" indent="-285750">
              <a:buChar char="•"/>
            </a:pPr>
            <a:r>
              <a:rPr lang="en-US" sz="1600" dirty="0"/>
              <a:t>Quicksort</a:t>
            </a:r>
          </a:p>
          <a:p>
            <a:pPr marL="285750" lvl="0" indent="-285750">
              <a:buChar char="•"/>
            </a:pPr>
            <a:r>
              <a:rPr lang="en-US" sz="1600" dirty="0"/>
              <a:t>Merge Sort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786DF-7B50-29FB-F249-3769DF68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14" y="1817994"/>
            <a:ext cx="6823759" cy="322201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9D6E-BF2A-2525-7F94-98D34296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227145"/>
          </a:xfrm>
        </p:spPr>
        <p:txBody>
          <a:bodyPr/>
          <a:lstStyle/>
          <a:p>
            <a:r>
              <a:rPr lang="en-US" sz="6600" dirty="0"/>
              <a:t>Real-World Searching Speeds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99D86-9060-DA9D-0BCF-4F4F45D86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9000"/>
            <a:ext cx="9228201" cy="290146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Measure searching speeds using the following: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Bubble Sort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Selection Sort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Insertion Sort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Shell Sort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Quick Sort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32814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239F-0954-4BA0-A4E4-57AFACEAF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141" y="303665"/>
            <a:ext cx="3112918" cy="10609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4400" dirty="0"/>
              <a:t>Client.py </a:t>
            </a:r>
            <a:br>
              <a:rPr lang="en-US" sz="4400" dirty="0"/>
            </a:br>
            <a:r>
              <a:rPr lang="en-US" sz="4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5304D0-C522-4F05-A622-74DADC4100B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9612" y="2075589"/>
            <a:ext cx="3333857" cy="4071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the following attributes and behaviors: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__lt__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D9733-238D-4586-8FCA-01A50C8BACC2}"/>
              </a:ext>
            </a:extLst>
          </p:cNvPr>
          <p:cNvSpPr txBox="1"/>
          <p:nvPr/>
        </p:nvSpPr>
        <p:spPr>
          <a:xfrm>
            <a:off x="5223329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25,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client_id=0, first_name="Unknown", last_name="Unknown", phone="Unknown", email="Unknown"):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 __client_id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classes that compare objects must implement __eq__ and __lt__ methods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__lt__ means "less than"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__eq__ means "equals"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__le__ means "less than or equal to"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__lt__(self,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 &lt;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__le__(self,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return self.__client_id &lt;=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 ==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str(self.__client_id) + ", " + self.__last_name + ", " + self.__first_name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239F-0954-4BA0-A4E4-57AFACEAF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479" y="293719"/>
            <a:ext cx="3056647" cy="1285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000" dirty="0"/>
              <a:t>Client.py </a:t>
            </a:r>
            <a:br>
              <a:rPr lang="en-US" sz="4000" dirty="0"/>
            </a:br>
            <a:r>
              <a:rPr lang="en-US" sz="40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5304D0-C522-4F05-A622-74DADC4100B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1216" y="1713950"/>
            <a:ext cx="3056647" cy="4849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the following attributes and behaviors: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__lt__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D9733-238D-4586-8FCA-01A50C8BACC2}"/>
              </a:ext>
            </a:extLst>
          </p:cNvPr>
          <p:cNvSpPr txBox="1"/>
          <p:nvPr/>
        </p:nvSpPr>
        <p:spPr>
          <a:xfrm>
            <a:off x="5589590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getters and setters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get_client_id(self):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set_client_id(self, client_id):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self.__client_id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get_first_name(self):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set_first_name(self, first_name):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get_last_name(self):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set_last_name(self, last_name):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get_phone(self):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set_phone(self, phone):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get_email(self):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self.__email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set_email(self, email):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 </a:t>
            </a:r>
          </a:p>
        </p:txBody>
      </p:sp>
    </p:spTree>
    <p:extLst>
      <p:ext uri="{BB962C8B-B14F-4D97-AF65-F5344CB8AC3E}">
        <p14:creationId xmlns:p14="http://schemas.microsoft.com/office/powerpoint/2010/main" val="2823223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05B40-C78B-429A-8730-849B17583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1" y="476599"/>
            <a:ext cx="3401856" cy="920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SearchingActualSpeed.py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A1FC95-5FFD-469C-A0E7-76CA1BD46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1" y="1527554"/>
            <a:ext cx="3791535" cy="4324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searching algorithm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Linear Search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Binary Search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Test these two algorithms against different size datasets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100,000 records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BE37C7F-5754-4AFB-9741-C435879A8B59}"/>
              </a:ext>
            </a:extLst>
          </p:cNvPr>
          <p:cNvSpPr txBox="1"/>
          <p:nvPr/>
        </p:nvSpPr>
        <p:spPr>
          <a:xfrm>
            <a:off x="5049263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31,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LinearSearch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LinearSearch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Quicksort import Quicksort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  # use to generate random numbers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# use to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      # use to exit the application early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'ClientData1000.csv'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'ClientData100000.csv'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infile: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line.split(',')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client_id = int( s[0] )  #convert the default string to an int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f_name = s[1]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l_name = s[2]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05B40-C78B-429A-8730-849B17583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715" y="407539"/>
            <a:ext cx="3069649" cy="1058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SearchingActualSpeed.py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A1FC95-5FFD-469C-A0E7-76CA1BD46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3066" y="1465883"/>
            <a:ext cx="3732945" cy="487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searching algorithm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Linear Search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Binary Search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Test these two algorithms against different size datasets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100,000 records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BE37C7F-5754-4AFB-9741-C435879A8B59}"/>
              </a:ext>
            </a:extLst>
          </p:cNvPr>
          <p:cNvSpPr txBox="1"/>
          <p:nvPr/>
        </p:nvSpPr>
        <p:spPr>
          <a:xfrm>
            <a:off x="5065570" y="0"/>
            <a:ext cx="6398513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create a client object using the data from the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clients.append(clt)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how many client objects do we have?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num_records = len(clients)  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Scenario: Search for 1000 records from a datafile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Searching Through " + str(num_records) + " Records"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len(section_title))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MUST SORT THE DATA TO DO A BINARY SEARCH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Quicksort.sort(clients)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#start and end record numbers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end_record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sort the records?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do a random linear search through the records?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client_id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end_record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clt = Client(client_id)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result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LinearSearch.search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(clients, clt)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#result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(clients, clt)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if result is None: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print(clt, "was not found.")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else: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print(result)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39020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05B40-C78B-429A-8730-849B17583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715" y="407539"/>
            <a:ext cx="3069649" cy="1058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SearchingActualSpeed.py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A1FC95-5FFD-469C-A0E7-76CA1BD46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3066" y="1465883"/>
            <a:ext cx="3732945" cy="487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searching algorithm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Linear Search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Binary Search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Test these two algorithms against different size datasets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10,000 records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100,000 records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BE37C7F-5754-4AFB-9741-C435879A8B59}"/>
              </a:ext>
            </a:extLst>
          </p:cNvPr>
          <p:cNvSpPr txBox="1"/>
          <p:nvPr/>
        </p:nvSpPr>
        <p:spPr>
          <a:xfrm>
            <a:off x="5065570" y="0"/>
            <a:ext cx="6398513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linear search for 1000 random records: {:.6f}".format(total_time))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#print("Seconds to binary search for 1000 random records: {:.6f}".format(total_time))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22D2-535F-4E46-9F50-039332274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418" y="26149"/>
            <a:ext cx="3455368" cy="1670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000" dirty="0"/>
              <a:t>TimeProcess.py </a:t>
            </a:r>
            <a:br>
              <a:rPr lang="en-US" sz="4000" dirty="0"/>
            </a:br>
            <a:r>
              <a:rPr lang="en-US" sz="40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FC4489-4FD2-4277-8AA4-307A4350D16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90969" y="1696792"/>
            <a:ext cx="3074267" cy="2197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speed: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/>
              <a:t>Display “Hello Everyone” one thousand times.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93518B0-5490-473D-BEAF-DCEF5B407834}"/>
              </a:ext>
            </a:extLst>
          </p:cNvPr>
          <p:cNvSpPr txBox="1"/>
          <p:nvPr/>
        </p:nvSpPr>
        <p:spPr>
          <a:xfrm>
            <a:off x="5910191" y="430913"/>
            <a:ext cx="4445461" cy="5996173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3,2023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#use time library 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get current time before the process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#run the process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 (1000):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 ( "Hello Everyone!" 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get current time after the process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#subtract start time from end time to get time used by process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Show the results. Note: .6f means "show six decimal places"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 ("\nSeconds run 1000 times: {:.6f}".format(total_time))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ED88-283B-42F3-BBFA-DD69C75C4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452435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/>
              <a:t>Screenshot of </a:t>
            </a:r>
            <a:br>
              <a:rPr lang="en-US" sz="4000"/>
            </a:br>
            <a:r>
              <a:rPr lang="en-US" sz="400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4CF177C-C591-4953-8E91-9BE451D075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504" y="2020888"/>
            <a:ext cx="4572000" cy="3490914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Screenshot of SearchingSpeed.py code running.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BC06B-757E-6537-8EB6-6D35F8EB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17" y="964460"/>
            <a:ext cx="6003472" cy="35211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ED88-283B-42F3-BBFA-DD69C75C4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452435"/>
            <a:ext cx="4340227" cy="1247771"/>
          </a:xfrm>
        </p:spPr>
        <p:txBody>
          <a:bodyPr>
            <a:normAutofit/>
          </a:bodyPr>
          <a:lstStyle/>
          <a:p>
            <a:pPr lvl="0"/>
            <a:r>
              <a:rPr lang="en-US" sz="4000"/>
              <a:t>Screenshot of </a:t>
            </a:r>
            <a:br>
              <a:rPr lang="en-US" sz="4000"/>
            </a:br>
            <a:r>
              <a:rPr lang="en-US" sz="4000"/>
              <a:t>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4CF177C-C591-4953-8E91-9BE451D075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504" y="2020888"/>
            <a:ext cx="4572000" cy="3490914"/>
          </a:xfrm>
        </p:spPr>
        <p:txBody>
          <a:bodyPr/>
          <a:lstStyle/>
          <a:p>
            <a:pPr lvl="0"/>
            <a:r>
              <a:rPr lang="en-US" sz="1400" dirty="0"/>
              <a:t>Screenshot of SearchingSpeed.py code running.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ACF78-DFCD-1050-4030-C7245704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94" y="1011005"/>
            <a:ext cx="6022810" cy="30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BB9D-F3CA-458A-8E5B-FBD384110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260" y="939802"/>
            <a:ext cx="5456233" cy="760415"/>
          </a:xfrm>
        </p:spPr>
        <p:txBody>
          <a:bodyPr>
            <a:normAutofit/>
          </a:bodyPr>
          <a:lstStyle/>
          <a:p>
            <a:pPr lvl="0"/>
            <a:r>
              <a:rPr lang="en-US" sz="4000"/>
              <a:t>Table of Searching Speeds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7E533D8-108D-4ED8-9B49-EC8087970C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504" y="2020888"/>
            <a:ext cx="4572000" cy="3490914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Table showing the time that it takes for the following searching algorithms using different data sizes:</a:t>
            </a:r>
          </a:p>
          <a:p>
            <a:pPr marL="285750" lvl="0" indent="-285750">
              <a:buChar char="•"/>
            </a:pPr>
            <a:r>
              <a:rPr lang="en-US" sz="1600" dirty="0"/>
              <a:t>Linear Search</a:t>
            </a:r>
          </a:p>
          <a:p>
            <a:pPr marL="285750" lvl="0" indent="-285750">
              <a:buChar char="•"/>
            </a:pPr>
            <a:r>
              <a:rPr lang="en-US" sz="1600" dirty="0"/>
              <a:t>Binary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4126-060B-68A4-1FA1-4041D91F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90" y="2710134"/>
            <a:ext cx="6916115" cy="23244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2B01-C5C6-B06A-B447-BDA9E7BE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115" y="562649"/>
            <a:ext cx="6323769" cy="1127606"/>
          </a:xfrm>
        </p:spPr>
        <p:txBody>
          <a:bodyPr/>
          <a:lstStyle/>
          <a:p>
            <a:r>
              <a:rPr lang="en-US" sz="6600" dirty="0"/>
              <a:t>Binary Search 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D8E99-C240-4F38-7F98-7AE4EC8B4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8" y="3429000"/>
            <a:ext cx="9228201" cy="273552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speed of the Binary Search Tree using the following scenarios: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Printer Queue or Service Queue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Center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Center</a:t>
            </a:r>
          </a:p>
        </p:txBody>
      </p:sp>
    </p:spTree>
    <p:extLst>
      <p:ext uri="{BB962C8B-B14F-4D97-AF65-F5344CB8AC3E}">
        <p14:creationId xmlns:p14="http://schemas.microsoft.com/office/powerpoint/2010/main" val="269227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62FB4-11A8-4649-97F1-C0F192308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21394"/>
            <a:ext cx="4059080" cy="10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BinarySearchTreeActualSpeed.py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0B3378D-3CAF-4A75-AEB4-0743BFF861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3351" y="1330036"/>
            <a:ext cx="3651237" cy="5106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middle of data structure</a:t>
            </a: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85000"/>
              </a:lnSpc>
              <a:buFont typeface="Arial" pitchFamily="34" charset="0"/>
              <a:buChar char=" 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E59CC38-60F6-4A4A-9911-4FCE2FA1C40C}"/>
              </a:ext>
            </a:extLst>
          </p:cNvPr>
          <p:cNvSpPr txBox="1"/>
          <p:nvPr/>
        </p:nvSpPr>
        <p:spPr>
          <a:xfrm>
            <a:off x="4898392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April 7,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  # use to generate random numbers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# use to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      # use to exit the application early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'ClientData.csv'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infile: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line.split(',')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client_id = int( s[0] )  #convert the default string to an int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f_name = s[1]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l_name = s[2]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clients.append(clt)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62FB4-11A8-4649-97F1-C0F192308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982" y="377130"/>
            <a:ext cx="3851563" cy="1243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BinarySearchTreeActualSpeed.py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0B3378D-3CAF-4A75-AEB4-0743BFF861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2732" y="1490893"/>
            <a:ext cx="3615813" cy="4397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middle of data structure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E59CC38-60F6-4A4A-9911-4FCE2FA1C40C}"/>
              </a:ext>
            </a:extLst>
          </p:cNvPr>
          <p:cNvSpPr txBox="1"/>
          <p:nvPr/>
        </p:nvSpPr>
        <p:spPr>
          <a:xfrm>
            <a:off x="4765039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num_records = len( 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create the Binary Search Tree to test real-world speeds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1: Printer Queue or Call Queue or Service Queue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Printer Queue or Call Queue or Service Queue"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 "-" * len(section_title))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the client records to the BST?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(clients[i])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records: {:.6f}".format(total_time))  # .6f means six decimal places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how long does it take to remove records from the front (smallest) of the BST?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(clients[i])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remove records: {:.6f}".format(total_time))  # .6f means six decimal places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056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62FB4-11A8-4649-97F1-C0F192308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5" y="223202"/>
            <a:ext cx="3790389" cy="13215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400" dirty="0"/>
              <a:t>BinarySearchTreeActualSpeed.py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0B3378D-3CAF-4A75-AEB4-0743BFF861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8753" y="1767984"/>
            <a:ext cx="3518533" cy="4300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middle of data structure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E59CC38-60F6-4A4A-9911-4FCE2FA1C40C}"/>
              </a:ext>
            </a:extLst>
          </p:cNvPr>
          <p:cNvSpPr txBox="1"/>
          <p:nvPr/>
        </p:nvSpPr>
        <p:spPr>
          <a:xfrm>
            <a:off x="4898392" y="0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2: Customer Service Center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 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answer.lower() != "y":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sys.exit()      # end the application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Customer Service Center"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 "-" * len(section_title))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to the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(clients[i])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randomly display 1000 client records to the BST?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display 1000 random records: {:.6f}".format(total_time))  # .6f means six decimal places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3: Call Center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 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answer.lower() != "y":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sys.exit()      # end the application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Call Center"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 "-" * len(section_title))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15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62FB4-11A8-4649-97F1-C0F192308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4357"/>
            <a:ext cx="4059080" cy="14047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2400" dirty="0"/>
              <a:t>BinarySearchTreeActualSpeed.py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0B3378D-3CAF-4A75-AEB4-0743BFF861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69296" y="1873421"/>
            <a:ext cx="3213429" cy="4282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Add records to middle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beginning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end of data structure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Retrieve records from middle of data structure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E59CC38-60F6-4A4A-9911-4FCE2FA1C40C}"/>
              </a:ext>
            </a:extLst>
          </p:cNvPr>
          <p:cNvSpPr txBox="1"/>
          <p:nvPr/>
        </p:nvSpPr>
        <p:spPr>
          <a:xfrm>
            <a:off x="4898392" y="24723"/>
            <a:ext cx="64690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to the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(clients[i])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search for 1000 client records,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randomly display 1000 records and randomly remove 1000 records from the BST?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 + num_records + 1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range(1000):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 1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my_bst.search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remove 1000 random 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num_records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my_bst.remove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records,")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print("display 1000 random records,")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print("and remove 1000 random records): {:.6f}".format(total_time))  # .6f means six decimal places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76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17C1-093F-4D7E-9258-59A654A0A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86" y="344923"/>
            <a:ext cx="4696010" cy="1195766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>Screenshot of  Running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D1D9C13-97EF-47D8-AF09-6B72F35BCD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65886" y="2039738"/>
            <a:ext cx="4376068" cy="745311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Screenshot of the BinarySearchTreeActualSpeed.py code running.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1347-B058-3E07-414C-7171E050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08" y="344923"/>
            <a:ext cx="5830114" cy="215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87F5F-77F5-D8EF-A7BC-620B3D71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06" y="2740651"/>
            <a:ext cx="3629532" cy="3772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39376-8896-9CA4-D1F0-C0144245F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458" y="2740651"/>
            <a:ext cx="3086531" cy="37629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3746-AE84-4C59-BB62-ADD6819C6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104" y="354586"/>
            <a:ext cx="4572000" cy="760415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Table of Speeds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D5DAC9B-B76A-4BBC-A246-7E9B4823A6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5104" y="1435672"/>
            <a:ext cx="4572000" cy="349091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/>
              <a:t>Table of the </a:t>
            </a:r>
            <a:r>
              <a:rPr lang="en-US" sz="1600" dirty="0" err="1"/>
              <a:t>BinarySearchTree</a:t>
            </a:r>
            <a:r>
              <a:rPr lang="en-US" sz="1600" dirty="0"/>
              <a:t> results</a:t>
            </a:r>
          </a:p>
          <a:p>
            <a:pPr marL="285750" lvl="0" indent="-285750">
              <a:lnSpc>
                <a:spcPct val="80000"/>
              </a:lnSpc>
              <a:buChar char="•"/>
            </a:pPr>
            <a:r>
              <a:rPr lang="en-US" sz="1600" dirty="0"/>
              <a:t>Printer Queue or Call Queue or Service Queue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Add many records to end of data structure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Pull all records off front of data structure</a:t>
            </a:r>
          </a:p>
          <a:p>
            <a:pPr marL="285750" lvl="0" indent="-285750">
              <a:lnSpc>
                <a:spcPct val="80000"/>
              </a:lnSpc>
              <a:buChar char="•"/>
            </a:pPr>
            <a:r>
              <a:rPr lang="en-US" sz="1600" dirty="0"/>
              <a:t>Customer Service Center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Display random records</a:t>
            </a:r>
          </a:p>
          <a:p>
            <a:pPr marL="285750" lvl="0" indent="-285750">
              <a:lnSpc>
                <a:spcPct val="80000"/>
              </a:lnSpc>
              <a:buChar char="•"/>
            </a:pPr>
            <a:r>
              <a:rPr lang="en-US" sz="1600" dirty="0"/>
              <a:t>Call Center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Add some records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Display random records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600" dirty="0"/>
              <a:t>Remove some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884F4-2CE1-F661-0D2F-B10491DC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49" y="2026303"/>
            <a:ext cx="6910714" cy="250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3297-0A5C-4F85-92DA-AD8441F7F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769" y="389066"/>
            <a:ext cx="3278188" cy="10952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4400" dirty="0"/>
              <a:t>Client.py </a:t>
            </a:r>
            <a:br>
              <a:rPr lang="en-US" sz="4400" dirty="0"/>
            </a:br>
            <a:r>
              <a:rPr lang="en-US" sz="4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8ADCB3-6633-473F-836D-A7531FA0508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87769" y="1904968"/>
            <a:ext cx="3351358" cy="3969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C8358-45CA-4B47-A030-50046BF052B0}"/>
              </a:ext>
            </a:extLst>
          </p:cNvPr>
          <p:cNvSpPr txBox="1"/>
          <p:nvPr/>
        </p:nvSpPr>
        <p:spPr>
          <a:xfrm>
            <a:off x="5549583" y="0"/>
            <a:ext cx="4927000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 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# Date: March 3,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__init__(self, client_id=0, first_name="Unknown", last_name="Unknown", phone="Unknown", email="Unknown"):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 __client_id = 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classes that compare objects must implement __eq__ and __lt__ methods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__lt__ means "less than"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__eq__ means "equals" and it must return a boolean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__lt__(self,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 &lt;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self.__client_id == other.__client_id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str(self.__client_id) + ", " + self.__last_name + ", " +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getters and setters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get_client_id(self):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dirty="0">
              <a:solidFill>
                <a:srgbClr val="000000"/>
              </a:solidFill>
              <a:latin typeface="Calibri"/>
            </a:endParaRPr>
          </a:p>
          <a:p>
            <a:pPr defTabSz="9144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return self.__client_id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144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E6B5D-231F-CA52-2E2A-895E9BD3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0FB12-976E-5401-9A76-D2329D64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challenges I faced completing this project were: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not printing in the correct format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not printing at all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Typos in my Python code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Determining which functions to use to measure algorithm speeds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25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731B3-9E9A-1502-9FC2-01A73008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DE35-ACD6-5BCD-9095-F3CF933D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35106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Problem-solving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Python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Troubleshooting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Debugging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437430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731B3-9E9A-1502-9FC2-01A73008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DE35-ACD6-5BCD-9095-F3CF933D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>
            <a:normAutofit/>
          </a:bodyPr>
          <a:lstStyle/>
          <a:p>
            <a:r>
              <a:rPr lang="en-US" dirty="0"/>
              <a:t>This project provided experience with Python programming, object-oriented programming, algorithm speeds and analysis, and the fundamentals of data structures. Through this project I found out that the ArrayList is best used in a service center to access data. The LinkedList is best used in a Printer Queue or Service Queue as it is fast for adding and removing data from the front and back of the queue. The Binary Search Tree is best used in a call center as it fast for adding and removing data as well as accessing data as long as the tree is balanced. </a:t>
            </a:r>
          </a:p>
        </p:txBody>
      </p:sp>
    </p:spTree>
    <p:extLst>
      <p:ext uri="{BB962C8B-B14F-4D97-AF65-F5344CB8AC3E}">
        <p14:creationId xmlns:p14="http://schemas.microsoft.com/office/powerpoint/2010/main" val="282333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3297-0A5C-4F85-92DA-AD8441F7F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769" y="389066"/>
            <a:ext cx="3278188" cy="10952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4400" dirty="0"/>
              <a:t>Client.py </a:t>
            </a:r>
            <a:br>
              <a:rPr lang="en-US" sz="4400" dirty="0"/>
            </a:br>
            <a:r>
              <a:rPr lang="en-US" sz="4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8ADCB3-6633-473F-836D-A7531FA0508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87769" y="1904968"/>
            <a:ext cx="3351358" cy="3969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Attributes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__client_id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__first_name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__last_name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__phone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__email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Behaviors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__eq__</a:t>
            </a:r>
          </a:p>
          <a:p>
            <a:pPr marL="742950" lvl="1" indent="-285750">
              <a:buFont typeface="Arial" pitchFamily="34" charset="0"/>
              <a:buChar char=" "/>
            </a:pPr>
            <a:r>
              <a:rPr lang="en-US" sz="1600" dirty="0"/>
              <a:t>__str__</a:t>
            </a:r>
          </a:p>
          <a:p>
            <a:pPr marL="285750" lvl="0" indent="-285750">
              <a:lnSpc>
                <a:spcPct val="85000"/>
              </a:lnSpc>
              <a:buFont typeface="Arial" pitchFamily="34" charset="0"/>
              <a:buChar char=" 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Getters and Setters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680F9-C511-09C4-0304-734326E3E041}"/>
              </a:ext>
            </a:extLst>
          </p:cNvPr>
          <p:cNvSpPr txBox="1"/>
          <p:nvPr/>
        </p:nvSpPr>
        <p:spPr>
          <a:xfrm>
            <a:off x="5502595" y="0"/>
            <a:ext cx="5063706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 Cont.: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set_client_id(self, client_id):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self.__client_id = client_id</a:t>
            </a:r>
            <a:endParaRPr lang="en-US" sz="11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get_first_name(self):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set_first_name(self, first_name):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self.__first_name = first_name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get_last_name(self):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set_last_name(self, last_name):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self.__last_name = last_name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get_phone(self):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set_phone(self, phone):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self.__phone = phone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get_email(self):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self.__email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set_email(self, email):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self.__email = email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308" y="303240"/>
            <a:ext cx="3195546" cy="6334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2400" dirty="0"/>
              <a:t>ArrayListActualSpeed.py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3052BD-BB0C-4C0B-8B8B-1244AECA731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2773" y="1135119"/>
            <a:ext cx="3686616" cy="43097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application.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7A36A90-1C36-4985-95FD-2F3C1C88CE78}"/>
              </a:ext>
            </a:extLst>
          </p:cNvPr>
          <p:cNvSpPr txBox="1"/>
          <p:nvPr/>
        </p:nvSpPr>
        <p:spPr>
          <a:xfrm>
            <a:off x="5551642" y="0"/>
            <a:ext cx="516255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Name: Maricia Epps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Date: March 3, 2023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ArrayList import ArrayList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Quicksort import Quicksort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# use this library to time the code executions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# use to generate random number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    # use to terminate the application early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print("Name:", "Maricia Epps")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print("Date:", date.today())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#into Client objects and place the Client objects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input_file_name = 'ClientData.csv'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open(input_file_name) as infile: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8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308" y="303240"/>
            <a:ext cx="3195546" cy="6334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2400" dirty="0"/>
              <a:t>ArrayListActualSpeed.py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3052BD-BB0C-4C0B-8B8B-1244AECA731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2773" y="936711"/>
            <a:ext cx="3686616" cy="4688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application.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10BF5-08F1-BFD6-6454-4621DE076870}"/>
              </a:ext>
            </a:extLst>
          </p:cNvPr>
          <p:cNvSpPr txBox="1"/>
          <p:nvPr/>
        </p:nvSpPr>
        <p:spPr>
          <a:xfrm>
            <a:off x="5348834" y="0"/>
            <a:ext cx="5080239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 Cont.: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for line in infile: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line.split(',')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client_id = int( s[0] )  #convert the default string to an int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f_name = s[1]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l_name = s[2]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clients.append(clt)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sort the clients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Quicksort.sort(clients)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num_records = len(clients)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an ArrayList object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my_array_list = ArrayList()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1: Printer Queue or Call Queue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section_title = "Scenario: Printer or Call Queue"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print(section_title)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len(section_title))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8308" y="303240"/>
            <a:ext cx="3195546" cy="6334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2400" dirty="0"/>
              <a:t>ArrayListActualSpeed.py</a:t>
            </a:r>
            <a:br>
              <a:rPr lang="en-US" sz="2400" dirty="0"/>
            </a:br>
            <a:r>
              <a:rPr lang="en-US" sz="2400" dirty="0"/>
              <a:t>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3052BD-BB0C-4C0B-8B8B-1244AECA731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82773" y="1135119"/>
            <a:ext cx="3686616" cy="44205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records into application.</a:t>
            </a:r>
          </a:p>
          <a:p>
            <a:pPr marL="285750" lvl="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the following process speeds: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Add records to middle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beginning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end of data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Retrieve records from middle of data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10BF5-08F1-BFD6-6454-4621DE076870}"/>
              </a:ext>
            </a:extLst>
          </p:cNvPr>
          <p:cNvSpPr txBox="1"/>
          <p:nvPr/>
        </p:nvSpPr>
        <p:spPr>
          <a:xfrm>
            <a:off x="5185196" y="0"/>
            <a:ext cx="4993974" cy="68580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Code Cont.: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the client records to the ArrayList?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my_array_list.append(clients[i])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records: {:.6f}".format(total_time))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remove records from the front of the ArrayList?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start_time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i in range(num_records):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my_array_list.remove_at(0)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end_time = time.time()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total_time = end_time - start_time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remove records from front: {:.6f}".format(total_time))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2: Customer Service Center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 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answer.lower() != "y":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sys.exit()       # end the application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036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9A38F-9A2C-42E5-9013-4C4B1FFCB4F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426</TotalTime>
  <Words>8536</Words>
  <Application>Microsoft Office PowerPoint</Application>
  <PresentationFormat>Widescreen</PresentationFormat>
  <Paragraphs>1303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Franklin Gothic Book</vt:lpstr>
      <vt:lpstr>Crop</vt:lpstr>
      <vt:lpstr>Metropolitan</vt:lpstr>
      <vt:lpstr>Data Structures &amp; Algorithms</vt:lpstr>
      <vt:lpstr>Introduction</vt:lpstr>
      <vt:lpstr>ArrayList Real-World Speeds</vt:lpstr>
      <vt:lpstr>TimeProcess.py  Python Code</vt:lpstr>
      <vt:lpstr>Client.py  Python Code</vt:lpstr>
      <vt:lpstr>Client.py  Python Code</vt:lpstr>
      <vt:lpstr>ArrayListActualSpeed.py Python Code</vt:lpstr>
      <vt:lpstr>ArrayListActualSpeed.py Python Code</vt:lpstr>
      <vt:lpstr>ArrayListActualSpeed.py Python Code</vt:lpstr>
      <vt:lpstr>ArrayListActualSpeed.py Python Code</vt:lpstr>
      <vt:lpstr>ArrayListActualSpeed.py Python Code</vt:lpstr>
      <vt:lpstr>Screenshot of  Running Code</vt:lpstr>
      <vt:lpstr>Table of Speeds</vt:lpstr>
      <vt:lpstr>LinkedList Real-World Speed</vt:lpstr>
      <vt:lpstr>LinkedListActualSpeed.py Python Code</vt:lpstr>
      <vt:lpstr>LinkedListActualSpeed.py Python Code cont.</vt:lpstr>
      <vt:lpstr>LinkedListActualSpeed.py Python Code cont.</vt:lpstr>
      <vt:lpstr>LinkedListActualSpeed.py Python Code cont.</vt:lpstr>
      <vt:lpstr>Screenshot of  Running Code</vt:lpstr>
      <vt:lpstr>Table of Speeds</vt:lpstr>
      <vt:lpstr>ADT Using Queue</vt:lpstr>
      <vt:lpstr>Call.py  Python Code</vt:lpstr>
      <vt:lpstr>AutomaticCallDistributor.py Python Code</vt:lpstr>
      <vt:lpstr>AutomaticCallDistributor.py Python Code</vt:lpstr>
      <vt:lpstr>Screenshot of  Running Code</vt:lpstr>
      <vt:lpstr>Sorting Speed</vt:lpstr>
      <vt:lpstr>Client.py  Python Code</vt:lpstr>
      <vt:lpstr>Client.py  Python Code</vt:lpstr>
      <vt:lpstr>SortingActualSpeed.py Python Code</vt:lpstr>
      <vt:lpstr>SortingActualSpeed.py Python Code</vt:lpstr>
      <vt:lpstr>SortingActualSpeed.py Python Code</vt:lpstr>
      <vt:lpstr>Screenshot of  Running Code</vt:lpstr>
      <vt:lpstr>Table of Sorting Speeds</vt:lpstr>
      <vt:lpstr>Real-World Searching Speeds</vt:lpstr>
      <vt:lpstr>Client.py  Python Code</vt:lpstr>
      <vt:lpstr>Client.py  Python Code</vt:lpstr>
      <vt:lpstr>SearchingActualSpeed.py Python Code</vt:lpstr>
      <vt:lpstr>SearchingActualSpeed.py Python Code</vt:lpstr>
      <vt:lpstr>SearchingActualSpeed.py Python Code</vt:lpstr>
      <vt:lpstr>Screenshot of  Running Code</vt:lpstr>
      <vt:lpstr>Screenshot of  Running Code</vt:lpstr>
      <vt:lpstr>Table of Searching Speeds</vt:lpstr>
      <vt:lpstr>Binary Search Tree</vt:lpstr>
      <vt:lpstr>BinarySearchTreeActualSpeed.py Python Code</vt:lpstr>
      <vt:lpstr>BinarySearchTreeActualSpeed.py Python Code</vt:lpstr>
      <vt:lpstr>BinarySearchTreeActualSpeed.py Python Code</vt:lpstr>
      <vt:lpstr>BinarySearchTreeActualSpeed.py Python Code</vt:lpstr>
      <vt:lpstr>Screenshot of  Running Code</vt:lpstr>
      <vt:lpstr>Table of Speeds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Maricia Epps</dc:creator>
  <cp:lastModifiedBy>Maricia Epps</cp:lastModifiedBy>
  <cp:revision>1</cp:revision>
  <dcterms:created xsi:type="dcterms:W3CDTF">2023-04-18T16:18:54Z</dcterms:created>
  <dcterms:modified xsi:type="dcterms:W3CDTF">2023-04-21T20:08:10Z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